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Barlow Medium"/>
      <p:regular r:id="rId11"/>
      <p:bold r:id="rId12"/>
      <p:italic r:id="rId13"/>
      <p:boldItalic r:id="rId14"/>
    </p:embeddedFont>
    <p:embeddedFont>
      <p:font typeface="Barlow"/>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2880">
          <p15:clr>
            <a:srgbClr val="747775"/>
          </p15:clr>
        </p15:guide>
      </p15:sldGuideLst>
    </p:ext>
    <p:ext uri="GoogleSlidesCustomDataVersion2">
      <go:slidesCustomData xmlns:go="http://customooxmlschemas.google.com/" r:id="rId19" roundtripDataSignature="AMtx7miyObXscBFuimQNXkx3HFQS1XAe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BarlowMedium-regular.fntdata"/><Relationship Id="rId10" Type="http://schemas.openxmlformats.org/officeDocument/2006/relationships/slide" Target="slides/slide5.xml"/><Relationship Id="rId13" Type="http://schemas.openxmlformats.org/officeDocument/2006/relationships/font" Target="fonts/BarlowMedium-italic.fntdata"/><Relationship Id="rId12" Type="http://schemas.openxmlformats.org/officeDocument/2006/relationships/font" Target="fonts/Barlow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Barlow-regular.fntdata"/><Relationship Id="rId14" Type="http://schemas.openxmlformats.org/officeDocument/2006/relationships/font" Target="fonts/BarlowMedium-boldItalic.fntdata"/><Relationship Id="rId17" Type="http://schemas.openxmlformats.org/officeDocument/2006/relationships/font" Target="fonts/Barlow-italic.fntdata"/><Relationship Id="rId16" Type="http://schemas.openxmlformats.org/officeDocument/2006/relationships/font" Target="fonts/Barlow-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Barlow-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Key Messages:</a:t>
            </a:r>
            <a:endParaRPr/>
          </a:p>
          <a:p>
            <a:pPr indent="-298450" lvl="0" marL="457200" rtl="0" algn="l">
              <a:lnSpc>
                <a:spcPct val="100000"/>
              </a:lnSpc>
              <a:spcBef>
                <a:spcPts val="0"/>
              </a:spcBef>
              <a:spcAft>
                <a:spcPts val="0"/>
              </a:spcAft>
              <a:buSzPts val="1100"/>
              <a:buChar char="●"/>
            </a:pPr>
            <a:r>
              <a:rPr lang="en-GB"/>
              <a:t>Purpose: </a:t>
            </a:r>
            <a:endParaRPr/>
          </a:p>
          <a:p>
            <a:pPr indent="-298450" lvl="1" marL="914400" rtl="0" algn="l">
              <a:lnSpc>
                <a:spcPct val="100000"/>
              </a:lnSpc>
              <a:spcBef>
                <a:spcPts val="0"/>
              </a:spcBef>
              <a:spcAft>
                <a:spcPts val="0"/>
              </a:spcAft>
              <a:buSzPts val="1100"/>
              <a:buChar char="○"/>
            </a:pPr>
            <a:r>
              <a:rPr lang="en-GB"/>
              <a:t>To share our early work to establish a systematic process to allow the efficient and effective development of PFI guidance</a:t>
            </a:r>
            <a:endParaRPr/>
          </a:p>
          <a:p>
            <a:pPr indent="-298450" lvl="1" marL="914400" rtl="0" algn="l">
              <a:lnSpc>
                <a:spcPct val="100000"/>
              </a:lnSpc>
              <a:spcBef>
                <a:spcPts val="0"/>
              </a:spcBef>
              <a:spcAft>
                <a:spcPts val="0"/>
              </a:spcAft>
              <a:buSzPts val="1100"/>
              <a:buChar char="○"/>
            </a:pPr>
            <a:r>
              <a:rPr lang="en-GB"/>
              <a:t>To gain your feedback and insights on processes, plans and priorities</a:t>
            </a:r>
            <a:endParaRPr/>
          </a:p>
          <a:p>
            <a:pPr indent="-298450" lvl="1" marL="914400" rtl="0" algn="l">
              <a:lnSpc>
                <a:spcPct val="100000"/>
              </a:lnSpc>
              <a:spcBef>
                <a:spcPts val="0"/>
              </a:spcBef>
              <a:spcAft>
                <a:spcPts val="0"/>
              </a:spcAft>
              <a:buSzPts val="1100"/>
              <a:buChar char="○"/>
            </a:pPr>
            <a:r>
              <a:rPr lang="en-GB"/>
              <a:t>To understand any sector specific issues or matters that we may need to consider</a:t>
            </a:r>
            <a:endParaRPr/>
          </a:p>
          <a:p>
            <a:pPr indent="-298450" lvl="1" marL="914400" rtl="0" algn="l">
              <a:lnSpc>
                <a:spcPct val="100000"/>
              </a:lnSpc>
              <a:spcBef>
                <a:spcPts val="0"/>
              </a:spcBef>
              <a:spcAft>
                <a:spcPts val="0"/>
              </a:spcAft>
              <a:buSzPts val="1100"/>
              <a:buChar char="○"/>
            </a:pPr>
            <a:r>
              <a:rPr lang="en-GB"/>
              <a:t>To allow you to highlight best practice examples that may help inform our development of guidance</a:t>
            </a:r>
            <a:endParaRPr/>
          </a:p>
          <a:p>
            <a:pPr indent="-298450" lvl="1" marL="914400" rtl="0" algn="l">
              <a:lnSpc>
                <a:spcPct val="100000"/>
              </a:lnSpc>
              <a:spcBef>
                <a:spcPts val="0"/>
              </a:spcBef>
              <a:spcAft>
                <a:spcPts val="0"/>
              </a:spcAft>
              <a:buSzPts val="1100"/>
              <a:buChar char="○"/>
            </a:pPr>
            <a:r>
              <a:rPr lang="en-GB"/>
              <a:t>To discuss how you would like to be engaged in and support the development of guidance</a:t>
            </a:r>
            <a:endParaRPr/>
          </a:p>
        </p:txBody>
      </p:sp>
      <p:sp>
        <p:nvSpPr>
          <p:cNvPr id="132" name="Google Shape;1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1260b6ae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31260b6ae4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
        <p:nvSpPr>
          <p:cNvPr id="11" name="Google Shape;11;p6"/>
          <p:cNvSpPr/>
          <p:nvPr>
            <p:ph idx="2" type="pic"/>
          </p:nvPr>
        </p:nvSpPr>
        <p:spPr>
          <a:xfrm>
            <a:off x="3996000" y="-2"/>
            <a:ext cx="5148000" cy="5148000"/>
          </a:xfrm>
          <a:prstGeom prst="rect">
            <a:avLst/>
          </a:prstGeom>
          <a:solidFill>
            <a:schemeClr val="accent6"/>
          </a:solidFill>
          <a:ln>
            <a:noFill/>
          </a:ln>
        </p:spPr>
      </p:sp>
      <p:sp>
        <p:nvSpPr>
          <p:cNvPr id="12" name="Google Shape;12;p6"/>
          <p:cNvSpPr txBox="1"/>
          <p:nvPr>
            <p:ph type="ctrTitle"/>
          </p:nvPr>
        </p:nvSpPr>
        <p:spPr>
          <a:xfrm>
            <a:off x="415977" y="1778400"/>
            <a:ext cx="3345000" cy="142530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accent3"/>
              </a:buClr>
              <a:buSzPts val="3250"/>
              <a:buFont typeface="Barlow"/>
              <a:buNone/>
              <a:defRPr sz="32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 name="Google Shape;13;p6"/>
          <p:cNvPicPr preferRelativeResize="0"/>
          <p:nvPr/>
        </p:nvPicPr>
        <p:blipFill rotWithShape="1">
          <a:blip r:embed="rId2">
            <a:alphaModFix/>
          </a:blip>
          <a:srcRect b="0" l="0" r="0" t="0"/>
          <a:stretch/>
        </p:blipFill>
        <p:spPr>
          <a:xfrm>
            <a:off x="406452" y="399583"/>
            <a:ext cx="983088" cy="768390"/>
          </a:xfrm>
          <a:prstGeom prst="rect">
            <a:avLst/>
          </a:prstGeom>
          <a:noFill/>
          <a:ln>
            <a:noFill/>
          </a:ln>
        </p:spPr>
      </p:pic>
      <p:sp>
        <p:nvSpPr>
          <p:cNvPr id="14" name="Google Shape;14;p6"/>
          <p:cNvSpPr txBox="1"/>
          <p:nvPr>
            <p:ph idx="12" type="sldNum"/>
          </p:nvPr>
        </p:nvSpPr>
        <p:spPr>
          <a:xfrm>
            <a:off x="8556784" y="4749851"/>
            <a:ext cx="548700" cy="393600"/>
          </a:xfrm>
          <a:prstGeom prst="rect">
            <a:avLst/>
          </a:prstGeom>
          <a:noFill/>
          <a:ln>
            <a:noFill/>
          </a:ln>
        </p:spPr>
        <p:txBody>
          <a:bodyPr anchorCtr="0" anchor="t" bIns="0" lIns="0" spcFirstLastPara="1" rIns="0" wrap="square" tIns="0">
            <a:noAutofit/>
          </a:bodyPr>
          <a:lstStyle>
            <a:lvl1pPr indent="0" lvl="0" marL="0" marR="0" algn="r">
              <a:lnSpc>
                <a:spcPct val="85000"/>
              </a:lnSpc>
              <a:spcBef>
                <a:spcPts val="0"/>
              </a:spcBef>
              <a:spcAft>
                <a:spcPts val="0"/>
              </a:spcAft>
              <a:buClr>
                <a:srgbClr val="000000"/>
              </a:buClr>
              <a:buSzPts val="780"/>
              <a:buFont typeface="Arial"/>
              <a:buNone/>
              <a:defRPr b="1" i="0" sz="1300" u="none" cap="none" strike="noStrike">
                <a:solidFill>
                  <a:schemeClr val="dk1"/>
                </a:solidFill>
                <a:latin typeface="Barlow"/>
                <a:ea typeface="Barlow"/>
                <a:cs typeface="Barlow"/>
                <a:sym typeface="Barlow"/>
              </a:defRPr>
            </a:lvl1pPr>
            <a:lvl2pPr indent="0" lvl="1" marL="0" marR="0" algn="r">
              <a:lnSpc>
                <a:spcPct val="85000"/>
              </a:lnSpc>
              <a:spcBef>
                <a:spcPts val="0"/>
              </a:spcBef>
              <a:spcAft>
                <a:spcPts val="0"/>
              </a:spcAft>
              <a:buClr>
                <a:srgbClr val="000000"/>
              </a:buClr>
              <a:buSzPts val="780"/>
              <a:buFont typeface="Arial"/>
              <a:buNone/>
              <a:defRPr b="1" i="0" sz="1300" u="none" cap="none" strike="noStrike">
                <a:solidFill>
                  <a:schemeClr val="dk1"/>
                </a:solidFill>
                <a:latin typeface="Barlow"/>
                <a:ea typeface="Barlow"/>
                <a:cs typeface="Barlow"/>
                <a:sym typeface="Barlow"/>
              </a:defRPr>
            </a:lvl2pPr>
            <a:lvl3pPr indent="0" lvl="2" marL="0" marR="0" algn="r">
              <a:lnSpc>
                <a:spcPct val="85000"/>
              </a:lnSpc>
              <a:spcBef>
                <a:spcPts val="0"/>
              </a:spcBef>
              <a:spcAft>
                <a:spcPts val="0"/>
              </a:spcAft>
              <a:buClr>
                <a:srgbClr val="000000"/>
              </a:buClr>
              <a:buSzPts val="780"/>
              <a:buFont typeface="Arial"/>
              <a:buNone/>
              <a:defRPr b="1" i="0" sz="1300" u="none" cap="none" strike="noStrike">
                <a:solidFill>
                  <a:schemeClr val="dk1"/>
                </a:solidFill>
                <a:latin typeface="Barlow"/>
                <a:ea typeface="Barlow"/>
                <a:cs typeface="Barlow"/>
                <a:sym typeface="Barlow"/>
              </a:defRPr>
            </a:lvl3pPr>
            <a:lvl4pPr indent="0" lvl="3" marL="0" marR="0" algn="r">
              <a:lnSpc>
                <a:spcPct val="85000"/>
              </a:lnSpc>
              <a:spcBef>
                <a:spcPts val="0"/>
              </a:spcBef>
              <a:spcAft>
                <a:spcPts val="0"/>
              </a:spcAft>
              <a:buClr>
                <a:srgbClr val="000000"/>
              </a:buClr>
              <a:buSzPts val="780"/>
              <a:buFont typeface="Arial"/>
              <a:buNone/>
              <a:defRPr b="1" i="0" sz="1300" u="none" cap="none" strike="noStrike">
                <a:solidFill>
                  <a:schemeClr val="dk1"/>
                </a:solidFill>
                <a:latin typeface="Barlow"/>
                <a:ea typeface="Barlow"/>
                <a:cs typeface="Barlow"/>
                <a:sym typeface="Barlow"/>
              </a:defRPr>
            </a:lvl4pPr>
            <a:lvl5pPr indent="0" lvl="4" marL="0" marR="0" algn="r">
              <a:lnSpc>
                <a:spcPct val="85000"/>
              </a:lnSpc>
              <a:spcBef>
                <a:spcPts val="0"/>
              </a:spcBef>
              <a:spcAft>
                <a:spcPts val="0"/>
              </a:spcAft>
              <a:buClr>
                <a:srgbClr val="000000"/>
              </a:buClr>
              <a:buSzPts val="780"/>
              <a:buFont typeface="Arial"/>
              <a:buNone/>
              <a:defRPr b="1" i="0" sz="1300" u="none" cap="none" strike="noStrike">
                <a:solidFill>
                  <a:schemeClr val="dk1"/>
                </a:solidFill>
                <a:latin typeface="Barlow"/>
                <a:ea typeface="Barlow"/>
                <a:cs typeface="Barlow"/>
                <a:sym typeface="Barlow"/>
              </a:defRPr>
            </a:lvl5pPr>
            <a:lvl6pPr indent="0" lvl="5" marL="0" marR="0" algn="r">
              <a:lnSpc>
                <a:spcPct val="85000"/>
              </a:lnSpc>
              <a:spcBef>
                <a:spcPts val="0"/>
              </a:spcBef>
              <a:spcAft>
                <a:spcPts val="0"/>
              </a:spcAft>
              <a:buClr>
                <a:srgbClr val="000000"/>
              </a:buClr>
              <a:buSzPts val="780"/>
              <a:buFont typeface="Arial"/>
              <a:buNone/>
              <a:defRPr b="1" i="0" sz="1300" u="none" cap="none" strike="noStrike">
                <a:solidFill>
                  <a:schemeClr val="dk1"/>
                </a:solidFill>
                <a:latin typeface="Barlow"/>
                <a:ea typeface="Barlow"/>
                <a:cs typeface="Barlow"/>
                <a:sym typeface="Barlow"/>
              </a:defRPr>
            </a:lvl6pPr>
            <a:lvl7pPr indent="0" lvl="6" marL="0" marR="0" algn="r">
              <a:lnSpc>
                <a:spcPct val="85000"/>
              </a:lnSpc>
              <a:spcBef>
                <a:spcPts val="0"/>
              </a:spcBef>
              <a:spcAft>
                <a:spcPts val="0"/>
              </a:spcAft>
              <a:buClr>
                <a:srgbClr val="000000"/>
              </a:buClr>
              <a:buSzPts val="780"/>
              <a:buFont typeface="Arial"/>
              <a:buNone/>
              <a:defRPr b="1" i="0" sz="1300" u="none" cap="none" strike="noStrike">
                <a:solidFill>
                  <a:schemeClr val="dk1"/>
                </a:solidFill>
                <a:latin typeface="Barlow"/>
                <a:ea typeface="Barlow"/>
                <a:cs typeface="Barlow"/>
                <a:sym typeface="Barlow"/>
              </a:defRPr>
            </a:lvl7pPr>
            <a:lvl8pPr indent="0" lvl="7" marL="0" marR="0" algn="r">
              <a:lnSpc>
                <a:spcPct val="85000"/>
              </a:lnSpc>
              <a:spcBef>
                <a:spcPts val="0"/>
              </a:spcBef>
              <a:spcAft>
                <a:spcPts val="0"/>
              </a:spcAft>
              <a:buClr>
                <a:srgbClr val="000000"/>
              </a:buClr>
              <a:buSzPts val="780"/>
              <a:buFont typeface="Arial"/>
              <a:buNone/>
              <a:defRPr b="1" i="0" sz="1300" u="none" cap="none" strike="noStrike">
                <a:solidFill>
                  <a:schemeClr val="dk1"/>
                </a:solidFill>
                <a:latin typeface="Barlow"/>
                <a:ea typeface="Barlow"/>
                <a:cs typeface="Barlow"/>
                <a:sym typeface="Barlow"/>
              </a:defRPr>
            </a:lvl8pPr>
            <a:lvl9pPr indent="0" lvl="8" marL="0" marR="0" algn="r">
              <a:lnSpc>
                <a:spcPct val="85000"/>
              </a:lnSpc>
              <a:spcBef>
                <a:spcPts val="0"/>
              </a:spcBef>
              <a:spcAft>
                <a:spcPts val="0"/>
              </a:spcAft>
              <a:buClr>
                <a:srgbClr val="000000"/>
              </a:buClr>
              <a:buSzPts val="780"/>
              <a:buFont typeface="Arial"/>
              <a:buNone/>
              <a:defRPr b="1" i="0" sz="13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Picture">
  <p:cSld name="Title and Content with Picture">
    <p:spTree>
      <p:nvGrpSpPr>
        <p:cNvPr id="77" name="Shape 77"/>
        <p:cNvGrpSpPr/>
        <p:nvPr/>
      </p:nvGrpSpPr>
      <p:grpSpPr>
        <a:xfrm>
          <a:off x="0" y="0"/>
          <a:ext cx="0" cy="0"/>
          <a:chOff x="0" y="0"/>
          <a:chExt cx="0" cy="0"/>
        </a:xfrm>
      </p:grpSpPr>
      <p:sp>
        <p:nvSpPr>
          <p:cNvPr id="78" name="Google Shape;78;p15"/>
          <p:cNvSpPr txBox="1"/>
          <p:nvPr>
            <p:ph type="title"/>
          </p:nvPr>
        </p:nvSpPr>
        <p:spPr>
          <a:xfrm>
            <a:off x="403181" y="460673"/>
            <a:ext cx="4621200" cy="38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5"/>
          <p:cNvSpPr txBox="1"/>
          <p:nvPr>
            <p:ph idx="1" type="body"/>
          </p:nvPr>
        </p:nvSpPr>
        <p:spPr>
          <a:xfrm>
            <a:off x="403181" y="1115708"/>
            <a:ext cx="3716400" cy="1914000"/>
          </a:xfrm>
          <a:prstGeom prst="rect">
            <a:avLst/>
          </a:prstGeom>
          <a:noFill/>
          <a:ln>
            <a:noFill/>
          </a:ln>
        </p:spPr>
        <p:txBody>
          <a:bodyPr anchorCtr="0" anchor="t" bIns="0" lIns="0" spcFirstLastPara="1" rIns="0" wrap="square" tIns="0">
            <a:noAutofit/>
          </a:bodyPr>
          <a:lstStyle>
            <a:lvl1pPr indent="-298450" lvl="0" marL="457200" algn="l">
              <a:lnSpc>
                <a:spcPct val="110000"/>
              </a:lnSpc>
              <a:spcBef>
                <a:spcPts val="0"/>
              </a:spcBef>
              <a:spcAft>
                <a:spcPts val="0"/>
              </a:spcAft>
              <a:buClr>
                <a:schemeClr val="accent1"/>
              </a:buClr>
              <a:buSzPts val="1100"/>
              <a:buFont typeface="NTR"/>
              <a:buChar char="■"/>
              <a:defRPr b="0" i="0" sz="1100">
                <a:solidFill>
                  <a:schemeClr val="accent3"/>
                </a:solidFill>
                <a:latin typeface="Barlow Medium"/>
                <a:ea typeface="Barlow Medium"/>
                <a:cs typeface="Barlow Medium"/>
                <a:sym typeface="Barlow Medium"/>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0" name="Google Shape;80;p15"/>
          <p:cNvSpPr txBox="1"/>
          <p:nvPr>
            <p:ph idx="11" type="ftr"/>
          </p:nvPr>
        </p:nvSpPr>
        <p:spPr>
          <a:xfrm>
            <a:off x="574675" y="4729559"/>
            <a:ext cx="3086100" cy="1020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5"/>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lvl1pPr indent="0" lvl="0"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1pPr>
            <a:lvl2pPr indent="0" lvl="1"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2pPr>
            <a:lvl3pPr indent="0" lvl="2"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3pPr>
            <a:lvl4pPr indent="0" lvl="3"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4pPr>
            <a:lvl5pPr indent="0" lvl="4"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5pPr>
            <a:lvl6pPr indent="0" lvl="5"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6pPr>
            <a:lvl7pPr indent="0" lvl="6"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7pPr>
            <a:lvl8pPr indent="0" lvl="7"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8pPr>
            <a:lvl9pPr indent="0" lvl="8"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r>
              <a:rPr lang="en-GB"/>
              <a:t> |</a:t>
            </a:r>
            <a:endParaRPr>
              <a:solidFill>
                <a:schemeClr val="accent3"/>
              </a:solidFill>
            </a:endParaRPr>
          </a:p>
        </p:txBody>
      </p:sp>
      <p:sp>
        <p:nvSpPr>
          <p:cNvPr id="82" name="Google Shape;82;p15"/>
          <p:cNvSpPr txBox="1"/>
          <p:nvPr/>
        </p:nvSpPr>
        <p:spPr>
          <a:xfrm>
            <a:off x="403181" y="285075"/>
            <a:ext cx="2370000" cy="1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80"/>
              <a:buFont typeface="Arial"/>
              <a:buNone/>
            </a:pPr>
            <a:r>
              <a:rPr b="1" i="0" lang="en-GB" sz="780" u="none" cap="none" strike="noStrike">
                <a:solidFill>
                  <a:schemeClr val="accent4"/>
                </a:solidFill>
                <a:latin typeface="Barlow"/>
                <a:ea typeface="Barlow"/>
                <a:cs typeface="Barlow"/>
                <a:sym typeface="Barlow"/>
              </a:rPr>
              <a:t>Infrastructure and Projects Authority</a:t>
            </a:r>
            <a:endParaRPr b="0" i="0" sz="1400" u="none" cap="none" strike="noStrike">
              <a:solidFill>
                <a:srgbClr val="000000"/>
              </a:solidFill>
              <a:latin typeface="Arial"/>
              <a:ea typeface="Arial"/>
              <a:cs typeface="Arial"/>
              <a:sym typeface="Arial"/>
            </a:endParaRPr>
          </a:p>
        </p:txBody>
      </p:sp>
      <p:sp>
        <p:nvSpPr>
          <p:cNvPr id="83" name="Google Shape;83;p15"/>
          <p:cNvSpPr/>
          <p:nvPr>
            <p:ph idx="2" type="pic"/>
          </p:nvPr>
        </p:nvSpPr>
        <p:spPr>
          <a:xfrm>
            <a:off x="5024438" y="0"/>
            <a:ext cx="4119600" cy="4729200"/>
          </a:xfrm>
          <a:prstGeom prst="rect">
            <a:avLst/>
          </a:prstGeom>
          <a:solidFill>
            <a:schemeClr val="accent6"/>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with Picture">
  <p:cSld name="6_Title and Content with Picture">
    <p:spTree>
      <p:nvGrpSpPr>
        <p:cNvPr id="84" name="Shape 84"/>
        <p:cNvGrpSpPr/>
        <p:nvPr/>
      </p:nvGrpSpPr>
      <p:grpSpPr>
        <a:xfrm>
          <a:off x="0" y="0"/>
          <a:ext cx="0" cy="0"/>
          <a:chOff x="0" y="0"/>
          <a:chExt cx="0" cy="0"/>
        </a:xfrm>
      </p:grpSpPr>
      <p:sp>
        <p:nvSpPr>
          <p:cNvPr id="85" name="Google Shape;85;p16"/>
          <p:cNvSpPr/>
          <p:nvPr/>
        </p:nvSpPr>
        <p:spPr>
          <a:xfrm>
            <a:off x="1" y="0"/>
            <a:ext cx="2583300" cy="652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16"/>
          <p:cNvSpPr/>
          <p:nvPr>
            <p:ph idx="2" type="pic"/>
          </p:nvPr>
        </p:nvSpPr>
        <p:spPr>
          <a:xfrm>
            <a:off x="-1" y="0"/>
            <a:ext cx="4511400" cy="5145000"/>
          </a:xfrm>
          <a:prstGeom prst="rect">
            <a:avLst/>
          </a:prstGeom>
          <a:solidFill>
            <a:schemeClr val="accent6"/>
          </a:solidFill>
          <a:ln>
            <a:noFill/>
          </a:ln>
        </p:spPr>
      </p:sp>
      <p:sp>
        <p:nvSpPr>
          <p:cNvPr id="87" name="Google Shape;87;p16"/>
          <p:cNvSpPr txBox="1"/>
          <p:nvPr>
            <p:ph type="title"/>
          </p:nvPr>
        </p:nvSpPr>
        <p:spPr>
          <a:xfrm>
            <a:off x="4444985" y="460673"/>
            <a:ext cx="4522200" cy="38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6"/>
          <p:cNvSpPr txBox="1"/>
          <p:nvPr>
            <p:ph idx="1" type="body"/>
          </p:nvPr>
        </p:nvSpPr>
        <p:spPr>
          <a:xfrm>
            <a:off x="4444984" y="1115708"/>
            <a:ext cx="3716400" cy="3151500"/>
          </a:xfrm>
          <a:prstGeom prst="rect">
            <a:avLst/>
          </a:prstGeom>
          <a:noFill/>
          <a:ln>
            <a:noFill/>
          </a:ln>
        </p:spPr>
        <p:txBody>
          <a:bodyPr anchorCtr="0" anchor="t" bIns="0" lIns="0" spcFirstLastPara="1" rIns="0" wrap="square" tIns="0">
            <a:noAutofit/>
          </a:bodyPr>
          <a:lstStyle>
            <a:lvl1pPr indent="-298450" lvl="0" marL="457200" algn="l">
              <a:lnSpc>
                <a:spcPct val="110000"/>
              </a:lnSpc>
              <a:spcBef>
                <a:spcPts val="0"/>
              </a:spcBef>
              <a:spcAft>
                <a:spcPts val="0"/>
              </a:spcAft>
              <a:buClr>
                <a:schemeClr val="accent1"/>
              </a:buClr>
              <a:buSzPts val="1100"/>
              <a:buFont typeface="NTR"/>
              <a:buChar char="■"/>
              <a:defRPr b="0" i="0" sz="1100">
                <a:solidFill>
                  <a:schemeClr val="accent3"/>
                </a:solidFill>
                <a:latin typeface="Barlow Medium"/>
                <a:ea typeface="Barlow Medium"/>
                <a:cs typeface="Barlow Medium"/>
                <a:sym typeface="Barlow Medium"/>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9" name="Google Shape;89;p16"/>
          <p:cNvSpPr txBox="1"/>
          <p:nvPr/>
        </p:nvSpPr>
        <p:spPr>
          <a:xfrm>
            <a:off x="403182" y="285075"/>
            <a:ext cx="2180100" cy="1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80"/>
              <a:buFont typeface="Arial"/>
              <a:buNone/>
            </a:pPr>
            <a:r>
              <a:rPr b="1" i="0" lang="en-GB" sz="780" u="none" cap="none" strike="noStrike">
                <a:solidFill>
                  <a:schemeClr val="lt1"/>
                </a:solidFill>
                <a:latin typeface="Barlow"/>
                <a:ea typeface="Barlow"/>
                <a:cs typeface="Barlow"/>
                <a:sym typeface="Barlow"/>
              </a:rPr>
              <a:t>Infrastructure and Projects Authority</a:t>
            </a:r>
            <a:endParaRPr b="0" i="0" sz="1400" u="none" cap="none" strike="noStrike">
              <a:solidFill>
                <a:srgbClr val="000000"/>
              </a:solidFill>
              <a:latin typeface="Arial"/>
              <a:ea typeface="Arial"/>
              <a:cs typeface="Arial"/>
              <a:sym typeface="Arial"/>
            </a:endParaRPr>
          </a:p>
        </p:txBody>
      </p:sp>
      <p:sp>
        <p:nvSpPr>
          <p:cNvPr id="90" name="Google Shape;90;p16"/>
          <p:cNvSpPr txBox="1"/>
          <p:nvPr>
            <p:ph idx="11" type="ftr"/>
          </p:nvPr>
        </p:nvSpPr>
        <p:spPr>
          <a:xfrm>
            <a:off x="574675" y="4729559"/>
            <a:ext cx="1733400" cy="1020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6"/>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lvl1pPr indent="0" lvl="0"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1pPr>
            <a:lvl2pPr indent="0" lvl="1"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2pPr>
            <a:lvl3pPr indent="0" lvl="2"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3pPr>
            <a:lvl4pPr indent="0" lvl="3"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4pPr>
            <a:lvl5pPr indent="0" lvl="4"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5pPr>
            <a:lvl6pPr indent="0" lvl="5"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6pPr>
            <a:lvl7pPr indent="0" lvl="6"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7pPr>
            <a:lvl8pPr indent="0" lvl="7"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8pPr>
            <a:lvl9pPr indent="0" lvl="8"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r>
              <a:rPr lang="en-GB"/>
              <a:t> |</a:t>
            </a:r>
            <a:endParaRPr>
              <a:solidFill>
                <a:schemeClr val="accent3"/>
              </a:solidFill>
            </a:endParaRPr>
          </a:p>
        </p:txBody>
      </p:sp>
      <p:sp>
        <p:nvSpPr>
          <p:cNvPr id="92" name="Google Shape;92;p16"/>
          <p:cNvSpPr/>
          <p:nvPr/>
        </p:nvSpPr>
        <p:spPr>
          <a:xfrm rot="5400000">
            <a:off x="7852024" y="3857875"/>
            <a:ext cx="1291976" cy="1291976"/>
          </a:xfrm>
          <a:custGeom>
            <a:rect b="b" l="l" r="r" t="t"/>
            <a:pathLst>
              <a:path extrusionOk="0" h="1291976" w="1291976">
                <a:moveTo>
                  <a:pt x="0" y="644401"/>
                </a:moveTo>
                <a:lnTo>
                  <a:pt x="0" y="0"/>
                </a:lnTo>
                <a:lnTo>
                  <a:pt x="647576" y="0"/>
                </a:lnTo>
                <a:lnTo>
                  <a:pt x="1291975" y="0"/>
                </a:lnTo>
                <a:lnTo>
                  <a:pt x="1291976" y="0"/>
                </a:lnTo>
                <a:lnTo>
                  <a:pt x="1291976" y="1291976"/>
                </a:lnTo>
                <a:lnTo>
                  <a:pt x="647576" y="1291976"/>
                </a:lnTo>
                <a:lnTo>
                  <a:pt x="647576" y="64440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3" name="Shape 93"/>
        <p:cNvGrpSpPr/>
        <p:nvPr/>
      </p:nvGrpSpPr>
      <p:grpSpPr>
        <a:xfrm>
          <a:off x="0" y="0"/>
          <a:ext cx="0" cy="0"/>
          <a:chOff x="0" y="0"/>
          <a:chExt cx="0" cy="0"/>
        </a:xfrm>
      </p:grpSpPr>
      <p:sp>
        <p:nvSpPr>
          <p:cNvPr id="94" name="Google Shape;94;p17"/>
          <p:cNvSpPr txBox="1"/>
          <p:nvPr>
            <p:ph type="title"/>
          </p:nvPr>
        </p:nvSpPr>
        <p:spPr>
          <a:xfrm>
            <a:off x="403181" y="460673"/>
            <a:ext cx="8315400" cy="38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7"/>
          <p:cNvSpPr txBox="1"/>
          <p:nvPr>
            <p:ph idx="1" type="body"/>
          </p:nvPr>
        </p:nvSpPr>
        <p:spPr>
          <a:xfrm>
            <a:off x="403180" y="1115708"/>
            <a:ext cx="8315400" cy="1169100"/>
          </a:xfrm>
          <a:prstGeom prst="rect">
            <a:avLst/>
          </a:prstGeom>
          <a:noFill/>
          <a:ln>
            <a:noFill/>
          </a:ln>
        </p:spPr>
        <p:txBody>
          <a:bodyPr anchorCtr="0" anchor="t" bIns="0" lIns="0" spcFirstLastPara="1" rIns="0" wrap="square" tIns="0">
            <a:noAutofit/>
          </a:bodyPr>
          <a:lstStyle>
            <a:lvl1pPr indent="-298450" lvl="0" marL="457200" algn="l">
              <a:lnSpc>
                <a:spcPct val="110000"/>
              </a:lnSpc>
              <a:spcBef>
                <a:spcPts val="0"/>
              </a:spcBef>
              <a:spcAft>
                <a:spcPts val="0"/>
              </a:spcAft>
              <a:buClr>
                <a:schemeClr val="accent1"/>
              </a:buClr>
              <a:buSzPts val="1100"/>
              <a:buFont typeface="NTR"/>
              <a:buChar char="■"/>
              <a:defRPr b="0" i="0" sz="1100">
                <a:solidFill>
                  <a:schemeClr val="accent3"/>
                </a:solidFill>
                <a:latin typeface="Barlow Medium"/>
                <a:ea typeface="Barlow Medium"/>
                <a:cs typeface="Barlow Medium"/>
                <a:sym typeface="Barlow Medium"/>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6" name="Google Shape;96;p17"/>
          <p:cNvSpPr txBox="1"/>
          <p:nvPr>
            <p:ph idx="11" type="ftr"/>
          </p:nvPr>
        </p:nvSpPr>
        <p:spPr>
          <a:xfrm>
            <a:off x="574675" y="4729559"/>
            <a:ext cx="3086100" cy="1020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7"/>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lvl1pPr indent="0" lvl="0"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1pPr>
            <a:lvl2pPr indent="0" lvl="1"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2pPr>
            <a:lvl3pPr indent="0" lvl="2"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3pPr>
            <a:lvl4pPr indent="0" lvl="3"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4pPr>
            <a:lvl5pPr indent="0" lvl="4"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5pPr>
            <a:lvl6pPr indent="0" lvl="5"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6pPr>
            <a:lvl7pPr indent="0" lvl="6"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7pPr>
            <a:lvl8pPr indent="0" lvl="7"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8pPr>
            <a:lvl9pPr indent="0" lvl="8"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r>
              <a:rPr lang="en-GB"/>
              <a:t> |</a:t>
            </a:r>
            <a:endParaRPr>
              <a:solidFill>
                <a:schemeClr val="accent3"/>
              </a:solidFill>
            </a:endParaRPr>
          </a:p>
        </p:txBody>
      </p:sp>
      <p:sp>
        <p:nvSpPr>
          <p:cNvPr id="98" name="Google Shape;98;p17"/>
          <p:cNvSpPr txBox="1"/>
          <p:nvPr/>
        </p:nvSpPr>
        <p:spPr>
          <a:xfrm>
            <a:off x="403181" y="285075"/>
            <a:ext cx="2370000" cy="1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80"/>
              <a:buFont typeface="Arial"/>
              <a:buNone/>
            </a:pPr>
            <a:r>
              <a:rPr b="1" i="0" lang="en-GB" sz="780" u="none" cap="none" strike="noStrike">
                <a:solidFill>
                  <a:schemeClr val="accent4"/>
                </a:solidFill>
                <a:latin typeface="Barlow"/>
                <a:ea typeface="Barlow"/>
                <a:cs typeface="Barlow"/>
                <a:sym typeface="Barlow"/>
              </a:rPr>
              <a:t>Infrastructure and Projects Authority</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lue Panel">
  <p:cSld name="Title and Blue Panel">
    <p:spTree>
      <p:nvGrpSpPr>
        <p:cNvPr id="99" name="Shape 99"/>
        <p:cNvGrpSpPr/>
        <p:nvPr/>
      </p:nvGrpSpPr>
      <p:grpSpPr>
        <a:xfrm>
          <a:off x="0" y="0"/>
          <a:ext cx="0" cy="0"/>
          <a:chOff x="0" y="0"/>
          <a:chExt cx="0" cy="0"/>
        </a:xfrm>
      </p:grpSpPr>
      <p:sp>
        <p:nvSpPr>
          <p:cNvPr id="100" name="Google Shape;100;p18"/>
          <p:cNvSpPr/>
          <p:nvPr/>
        </p:nvSpPr>
        <p:spPr>
          <a:xfrm>
            <a:off x="3996000" y="0"/>
            <a:ext cx="5148000" cy="5148000"/>
          </a:xfrm>
          <a:custGeom>
            <a:rect b="b" l="l" r="r" t="t"/>
            <a:pathLst>
              <a:path extrusionOk="0" h="5148000" w="5148000">
                <a:moveTo>
                  <a:pt x="1933200" y="0"/>
                </a:moveTo>
                <a:lnTo>
                  <a:pt x="5148000" y="0"/>
                </a:lnTo>
                <a:lnTo>
                  <a:pt x="5148000" y="4499100"/>
                </a:lnTo>
                <a:lnTo>
                  <a:pt x="3214800" y="4499100"/>
                </a:lnTo>
                <a:lnTo>
                  <a:pt x="3214800" y="5148000"/>
                </a:lnTo>
                <a:lnTo>
                  <a:pt x="0" y="5148000"/>
                </a:lnTo>
                <a:lnTo>
                  <a:pt x="0" y="644400"/>
                </a:lnTo>
                <a:lnTo>
                  <a:pt x="1933200" y="6444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 name="Google Shape;101;p18"/>
          <p:cNvSpPr txBox="1"/>
          <p:nvPr>
            <p:ph type="title"/>
          </p:nvPr>
        </p:nvSpPr>
        <p:spPr>
          <a:xfrm>
            <a:off x="403181" y="460673"/>
            <a:ext cx="3428100" cy="38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8"/>
          <p:cNvSpPr txBox="1"/>
          <p:nvPr>
            <p:ph idx="11" type="ftr"/>
          </p:nvPr>
        </p:nvSpPr>
        <p:spPr>
          <a:xfrm>
            <a:off x="574675" y="4729559"/>
            <a:ext cx="3086100" cy="1020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8"/>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lvl1pPr indent="0" lvl="0"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1pPr>
            <a:lvl2pPr indent="0" lvl="1"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2pPr>
            <a:lvl3pPr indent="0" lvl="2"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3pPr>
            <a:lvl4pPr indent="0" lvl="3"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4pPr>
            <a:lvl5pPr indent="0" lvl="4"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5pPr>
            <a:lvl6pPr indent="0" lvl="5"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6pPr>
            <a:lvl7pPr indent="0" lvl="6"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7pPr>
            <a:lvl8pPr indent="0" lvl="7"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8pPr>
            <a:lvl9pPr indent="0" lvl="8"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r>
              <a:rPr lang="en-GB"/>
              <a:t> |</a:t>
            </a:r>
            <a:endParaRPr>
              <a:solidFill>
                <a:schemeClr val="accent3"/>
              </a:solidFill>
            </a:endParaRPr>
          </a:p>
        </p:txBody>
      </p:sp>
      <p:sp>
        <p:nvSpPr>
          <p:cNvPr id="104" name="Google Shape;104;p18"/>
          <p:cNvSpPr txBox="1"/>
          <p:nvPr/>
        </p:nvSpPr>
        <p:spPr>
          <a:xfrm>
            <a:off x="403181" y="285075"/>
            <a:ext cx="2370000" cy="1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80"/>
              <a:buFont typeface="Arial"/>
              <a:buNone/>
            </a:pPr>
            <a:r>
              <a:rPr b="1" i="0" lang="en-GB" sz="780" u="none" cap="none" strike="noStrike">
                <a:solidFill>
                  <a:schemeClr val="accent4"/>
                </a:solidFill>
                <a:latin typeface="Barlow"/>
                <a:ea typeface="Barlow"/>
                <a:cs typeface="Barlow"/>
                <a:sym typeface="Barlow"/>
              </a:rPr>
              <a:t>Infrastructure and Projects Authority</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5" name="Shape 105"/>
        <p:cNvGrpSpPr/>
        <p:nvPr/>
      </p:nvGrpSpPr>
      <p:grpSpPr>
        <a:xfrm>
          <a:off x="0" y="0"/>
          <a:ext cx="0" cy="0"/>
          <a:chOff x="0" y="0"/>
          <a:chExt cx="0" cy="0"/>
        </a:xfrm>
      </p:grpSpPr>
      <p:sp>
        <p:nvSpPr>
          <p:cNvPr id="106" name="Google Shape;106;p19"/>
          <p:cNvSpPr txBox="1"/>
          <p:nvPr>
            <p:ph type="title"/>
          </p:nvPr>
        </p:nvSpPr>
        <p:spPr>
          <a:xfrm>
            <a:off x="623888" y="1282304"/>
            <a:ext cx="7886700" cy="21396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3"/>
              </a:buClr>
              <a:buSzPts val="4500"/>
              <a:buFont typeface="Barlow"/>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9"/>
          <p:cNvSpPr txBox="1"/>
          <p:nvPr>
            <p:ph idx="1" type="body"/>
          </p:nvPr>
        </p:nvSpPr>
        <p:spPr>
          <a:xfrm>
            <a:off x="623888" y="3442098"/>
            <a:ext cx="7886700" cy="1125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08" name="Google Shape;108;p19"/>
          <p:cNvSpPr txBox="1"/>
          <p:nvPr>
            <p:ph idx="11" type="ftr"/>
          </p:nvPr>
        </p:nvSpPr>
        <p:spPr>
          <a:xfrm>
            <a:off x="574675" y="4729559"/>
            <a:ext cx="3086100" cy="1020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9"/>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lvl1pPr indent="0" lvl="0"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1pPr>
            <a:lvl2pPr indent="0" lvl="1"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2pPr>
            <a:lvl3pPr indent="0" lvl="2"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3pPr>
            <a:lvl4pPr indent="0" lvl="3"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4pPr>
            <a:lvl5pPr indent="0" lvl="4"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5pPr>
            <a:lvl6pPr indent="0" lvl="5"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6pPr>
            <a:lvl7pPr indent="0" lvl="6"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7pPr>
            <a:lvl8pPr indent="0" lvl="7"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8pPr>
            <a:lvl9pPr indent="0" lvl="8"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r>
              <a:rPr lang="en-GB"/>
              <a:t> |</a:t>
            </a:r>
            <a:endParaRPr>
              <a:solidFill>
                <a:schemeClr val="accent3"/>
              </a:solidFill>
            </a:endParaRPr>
          </a:p>
        </p:txBody>
      </p:sp>
      <p:sp>
        <p:nvSpPr>
          <p:cNvPr id="110" name="Google Shape;110;p19"/>
          <p:cNvSpPr txBox="1"/>
          <p:nvPr/>
        </p:nvSpPr>
        <p:spPr>
          <a:xfrm>
            <a:off x="403181" y="285075"/>
            <a:ext cx="2370000" cy="1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80"/>
              <a:buFont typeface="Arial"/>
              <a:buNone/>
            </a:pPr>
            <a:r>
              <a:rPr b="1" i="0" lang="en-GB" sz="780" u="none" cap="none" strike="noStrike">
                <a:solidFill>
                  <a:schemeClr val="accent4"/>
                </a:solidFill>
                <a:latin typeface="Barlow"/>
                <a:ea typeface="Barlow"/>
                <a:cs typeface="Barlow"/>
                <a:sym typeface="Barlow"/>
              </a:rPr>
              <a:t>Infrastructure and Projects Authority</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1" name="Shape 111"/>
        <p:cNvGrpSpPr/>
        <p:nvPr/>
      </p:nvGrpSpPr>
      <p:grpSpPr>
        <a:xfrm>
          <a:off x="0" y="0"/>
          <a:ext cx="0" cy="0"/>
          <a:chOff x="0" y="0"/>
          <a:chExt cx="0" cy="0"/>
        </a:xfrm>
      </p:grpSpPr>
      <p:sp>
        <p:nvSpPr>
          <p:cNvPr id="112" name="Google Shape;112;p20"/>
          <p:cNvSpPr txBox="1"/>
          <p:nvPr>
            <p:ph type="title"/>
          </p:nvPr>
        </p:nvSpPr>
        <p:spPr>
          <a:xfrm>
            <a:off x="403181" y="460673"/>
            <a:ext cx="7886700" cy="38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0"/>
          <p:cNvSpPr txBox="1"/>
          <p:nvPr>
            <p:ph idx="1" type="body"/>
          </p:nvPr>
        </p:nvSpPr>
        <p:spPr>
          <a:xfrm>
            <a:off x="628650" y="1369219"/>
            <a:ext cx="3886200" cy="32634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4" name="Google Shape;114;p20"/>
          <p:cNvSpPr txBox="1"/>
          <p:nvPr>
            <p:ph idx="2" type="body"/>
          </p:nvPr>
        </p:nvSpPr>
        <p:spPr>
          <a:xfrm>
            <a:off x="4629150" y="1369219"/>
            <a:ext cx="3886200" cy="32634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20"/>
          <p:cNvSpPr txBox="1"/>
          <p:nvPr>
            <p:ph idx="11" type="ftr"/>
          </p:nvPr>
        </p:nvSpPr>
        <p:spPr>
          <a:xfrm>
            <a:off x="574675" y="4729559"/>
            <a:ext cx="3086100" cy="1020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0"/>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lvl1pPr indent="0" lvl="0"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1pPr>
            <a:lvl2pPr indent="0" lvl="1"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2pPr>
            <a:lvl3pPr indent="0" lvl="2"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3pPr>
            <a:lvl4pPr indent="0" lvl="3"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4pPr>
            <a:lvl5pPr indent="0" lvl="4"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5pPr>
            <a:lvl6pPr indent="0" lvl="5"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6pPr>
            <a:lvl7pPr indent="0" lvl="6"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7pPr>
            <a:lvl8pPr indent="0" lvl="7"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8pPr>
            <a:lvl9pPr indent="0" lvl="8"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r>
              <a:rPr lang="en-GB"/>
              <a:t> |</a:t>
            </a:r>
            <a:endParaRPr>
              <a:solidFill>
                <a:schemeClr val="accent3"/>
              </a:solidFill>
            </a:endParaRPr>
          </a:p>
        </p:txBody>
      </p:sp>
      <p:sp>
        <p:nvSpPr>
          <p:cNvPr id="117" name="Google Shape;117;p20"/>
          <p:cNvSpPr txBox="1"/>
          <p:nvPr/>
        </p:nvSpPr>
        <p:spPr>
          <a:xfrm>
            <a:off x="403181" y="285075"/>
            <a:ext cx="2370000" cy="1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80"/>
              <a:buFont typeface="Arial"/>
              <a:buNone/>
            </a:pPr>
            <a:r>
              <a:rPr b="1" i="0" lang="en-GB" sz="780" u="none" cap="none" strike="noStrike">
                <a:solidFill>
                  <a:schemeClr val="accent4"/>
                </a:solidFill>
                <a:latin typeface="Barlow"/>
                <a:ea typeface="Barlow"/>
                <a:cs typeface="Barlow"/>
                <a:sym typeface="Barlow"/>
              </a:rPr>
              <a:t>Infrastructure and Projects Authority</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8" name="Shape 118"/>
        <p:cNvGrpSpPr/>
        <p:nvPr/>
      </p:nvGrpSpPr>
      <p:grpSpPr>
        <a:xfrm>
          <a:off x="0" y="0"/>
          <a:ext cx="0" cy="0"/>
          <a:chOff x="0" y="0"/>
          <a:chExt cx="0" cy="0"/>
        </a:xfrm>
      </p:grpSpPr>
      <p:sp>
        <p:nvSpPr>
          <p:cNvPr id="119" name="Google Shape;119;p21"/>
          <p:cNvSpPr txBox="1"/>
          <p:nvPr>
            <p:ph type="title"/>
          </p:nvPr>
        </p:nvSpPr>
        <p:spPr>
          <a:xfrm>
            <a:off x="403181" y="460673"/>
            <a:ext cx="7886700" cy="38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1"/>
          <p:cNvSpPr txBox="1"/>
          <p:nvPr>
            <p:ph idx="1" type="body"/>
          </p:nvPr>
        </p:nvSpPr>
        <p:spPr>
          <a:xfrm>
            <a:off x="629842" y="1098327"/>
            <a:ext cx="3868200" cy="6180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21" name="Google Shape;121;p21"/>
          <p:cNvSpPr txBox="1"/>
          <p:nvPr>
            <p:ph idx="2" type="body"/>
          </p:nvPr>
        </p:nvSpPr>
        <p:spPr>
          <a:xfrm>
            <a:off x="629842" y="1716261"/>
            <a:ext cx="3868200" cy="27633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2" name="Google Shape;122;p21"/>
          <p:cNvSpPr txBox="1"/>
          <p:nvPr>
            <p:ph idx="3" type="body"/>
          </p:nvPr>
        </p:nvSpPr>
        <p:spPr>
          <a:xfrm>
            <a:off x="4629150" y="1098327"/>
            <a:ext cx="3887400" cy="6180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23" name="Google Shape;123;p21"/>
          <p:cNvSpPr txBox="1"/>
          <p:nvPr>
            <p:ph idx="4" type="body"/>
          </p:nvPr>
        </p:nvSpPr>
        <p:spPr>
          <a:xfrm>
            <a:off x="4629150" y="1716261"/>
            <a:ext cx="3887400" cy="27633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4" name="Google Shape;124;p21"/>
          <p:cNvSpPr txBox="1"/>
          <p:nvPr>
            <p:ph idx="11" type="ftr"/>
          </p:nvPr>
        </p:nvSpPr>
        <p:spPr>
          <a:xfrm>
            <a:off x="574675" y="4729559"/>
            <a:ext cx="3086100" cy="1020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1"/>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lvl1pPr indent="0" lvl="0"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1pPr>
            <a:lvl2pPr indent="0" lvl="1"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2pPr>
            <a:lvl3pPr indent="0" lvl="2"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3pPr>
            <a:lvl4pPr indent="0" lvl="3"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4pPr>
            <a:lvl5pPr indent="0" lvl="4"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5pPr>
            <a:lvl6pPr indent="0" lvl="5"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6pPr>
            <a:lvl7pPr indent="0" lvl="6"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7pPr>
            <a:lvl8pPr indent="0" lvl="7"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8pPr>
            <a:lvl9pPr indent="0" lvl="8"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r>
              <a:rPr lang="en-GB"/>
              <a:t> |</a:t>
            </a:r>
            <a:endParaRPr>
              <a:solidFill>
                <a:schemeClr val="accent3"/>
              </a:solidFill>
            </a:endParaRPr>
          </a:p>
        </p:txBody>
      </p:sp>
      <p:sp>
        <p:nvSpPr>
          <p:cNvPr id="126" name="Google Shape;126;p21"/>
          <p:cNvSpPr txBox="1"/>
          <p:nvPr/>
        </p:nvSpPr>
        <p:spPr>
          <a:xfrm>
            <a:off x="403181" y="285075"/>
            <a:ext cx="2370000" cy="1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80"/>
              <a:buFont typeface="Arial"/>
              <a:buNone/>
            </a:pPr>
            <a:r>
              <a:rPr b="1" i="0" lang="en-GB" sz="780" u="none" cap="none" strike="noStrike">
                <a:solidFill>
                  <a:schemeClr val="accent4"/>
                </a:solidFill>
                <a:latin typeface="Barlow"/>
                <a:ea typeface="Barlow"/>
                <a:cs typeface="Barlow"/>
                <a:sym typeface="Barlow"/>
              </a:rPr>
              <a:t>Infrastructure and Projects Authority</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7" name="Shape 127"/>
        <p:cNvGrpSpPr/>
        <p:nvPr/>
      </p:nvGrpSpPr>
      <p:grpSpPr>
        <a:xfrm>
          <a:off x="0" y="0"/>
          <a:ext cx="0" cy="0"/>
          <a:chOff x="0" y="0"/>
          <a:chExt cx="0" cy="0"/>
        </a:xfrm>
      </p:grpSpPr>
      <p:sp>
        <p:nvSpPr>
          <p:cNvPr id="128" name="Google Shape;128;p22"/>
          <p:cNvSpPr txBox="1"/>
          <p:nvPr>
            <p:ph idx="11" type="ftr"/>
          </p:nvPr>
        </p:nvSpPr>
        <p:spPr>
          <a:xfrm>
            <a:off x="574675" y="4729559"/>
            <a:ext cx="3086100" cy="1020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2"/>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lvl1pPr indent="0" lvl="0"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1pPr>
            <a:lvl2pPr indent="0" lvl="1"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2pPr>
            <a:lvl3pPr indent="0" lvl="2"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3pPr>
            <a:lvl4pPr indent="0" lvl="3"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4pPr>
            <a:lvl5pPr indent="0" lvl="4"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5pPr>
            <a:lvl6pPr indent="0" lvl="5"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6pPr>
            <a:lvl7pPr indent="0" lvl="6"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7pPr>
            <a:lvl8pPr indent="0" lvl="7"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8pPr>
            <a:lvl9pPr indent="0" lvl="8"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r>
              <a:rPr lang="en-GB"/>
              <a:t> |</a:t>
            </a:r>
            <a:endParaRPr>
              <a:solidFill>
                <a:schemeClr val="accent3"/>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5" name="Shape 15"/>
        <p:cNvGrpSpPr/>
        <p:nvPr/>
      </p:nvGrpSpPr>
      <p:grpSpPr>
        <a:xfrm>
          <a:off x="0" y="0"/>
          <a:ext cx="0" cy="0"/>
          <a:chOff x="0" y="0"/>
          <a:chExt cx="0" cy="0"/>
        </a:xfrm>
      </p:grpSpPr>
      <p:sp>
        <p:nvSpPr>
          <p:cNvPr id="16" name="Google Shape;16;p7"/>
          <p:cNvSpPr txBox="1"/>
          <p:nvPr>
            <p:ph type="title"/>
          </p:nvPr>
        </p:nvSpPr>
        <p:spPr>
          <a:xfrm>
            <a:off x="403181" y="460673"/>
            <a:ext cx="7216800" cy="38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7"/>
          <p:cNvSpPr txBox="1"/>
          <p:nvPr>
            <p:ph idx="1" type="body"/>
          </p:nvPr>
        </p:nvSpPr>
        <p:spPr>
          <a:xfrm>
            <a:off x="403180" y="1115708"/>
            <a:ext cx="8315400" cy="1169100"/>
          </a:xfrm>
          <a:prstGeom prst="rect">
            <a:avLst/>
          </a:prstGeom>
          <a:noFill/>
          <a:ln>
            <a:noFill/>
          </a:ln>
        </p:spPr>
        <p:txBody>
          <a:bodyPr anchorCtr="0" anchor="t" bIns="0" lIns="0" spcFirstLastPara="1" rIns="0" wrap="square" tIns="0">
            <a:noAutofit/>
          </a:bodyPr>
          <a:lstStyle>
            <a:lvl1pPr indent="-298450" lvl="0" marL="457200" algn="l">
              <a:lnSpc>
                <a:spcPct val="110000"/>
              </a:lnSpc>
              <a:spcBef>
                <a:spcPts val="0"/>
              </a:spcBef>
              <a:spcAft>
                <a:spcPts val="0"/>
              </a:spcAft>
              <a:buClr>
                <a:schemeClr val="accent1"/>
              </a:buClr>
              <a:buSzPts val="1100"/>
              <a:buFont typeface="NTR"/>
              <a:buChar char="■"/>
              <a:defRPr b="0" i="0" sz="1100">
                <a:solidFill>
                  <a:schemeClr val="accent3"/>
                </a:solidFill>
                <a:latin typeface="Barlow Medium"/>
                <a:ea typeface="Barlow Medium"/>
                <a:cs typeface="Barlow Medium"/>
                <a:sym typeface="Barlow Medium"/>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 name="Google Shape;18;p7"/>
          <p:cNvSpPr txBox="1"/>
          <p:nvPr/>
        </p:nvSpPr>
        <p:spPr>
          <a:xfrm>
            <a:off x="403181" y="285075"/>
            <a:ext cx="2370000" cy="1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80"/>
              <a:buFont typeface="Arial"/>
              <a:buNone/>
            </a:pPr>
            <a:r>
              <a:rPr b="1" i="0" lang="en-GB" sz="780" u="none" cap="none" strike="noStrike">
                <a:solidFill>
                  <a:schemeClr val="accent4"/>
                </a:solidFill>
                <a:latin typeface="Barlow"/>
                <a:ea typeface="Barlow"/>
                <a:cs typeface="Barlow"/>
                <a:sym typeface="Barlow"/>
              </a:rPr>
              <a:t>Infrastructure and Projects Authority</a:t>
            </a:r>
            <a:endParaRPr b="0" i="0" sz="1400" u="none" cap="none" strike="noStrike">
              <a:solidFill>
                <a:srgbClr val="000000"/>
              </a:solidFill>
              <a:latin typeface="Arial"/>
              <a:ea typeface="Arial"/>
              <a:cs typeface="Arial"/>
              <a:sym typeface="Arial"/>
            </a:endParaRPr>
          </a:p>
        </p:txBody>
      </p:sp>
      <p:sp>
        <p:nvSpPr>
          <p:cNvPr id="19" name="Google Shape;19;p7"/>
          <p:cNvSpPr/>
          <p:nvPr/>
        </p:nvSpPr>
        <p:spPr>
          <a:xfrm>
            <a:off x="0" y="4499100"/>
            <a:ext cx="3220200" cy="64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7"/>
          <p:cNvSpPr txBox="1"/>
          <p:nvPr>
            <p:ph idx="11" type="ftr"/>
          </p:nvPr>
        </p:nvSpPr>
        <p:spPr>
          <a:xfrm>
            <a:off x="574675" y="4729559"/>
            <a:ext cx="2645400" cy="1020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7"/>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lvl1pPr indent="0" lvl="0"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1pPr>
            <a:lvl2pPr indent="0" lvl="1"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2pPr>
            <a:lvl3pPr indent="0" lvl="2"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3pPr>
            <a:lvl4pPr indent="0" lvl="3"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4pPr>
            <a:lvl5pPr indent="0" lvl="4"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5pPr>
            <a:lvl6pPr indent="0" lvl="5"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6pPr>
            <a:lvl7pPr indent="0" lvl="6"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7pPr>
            <a:lvl8pPr indent="0" lvl="7"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8pPr>
            <a:lvl9pPr indent="0" lvl="8"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r>
              <a:rPr lang="en-GB"/>
              <a:t> |</a:t>
            </a:r>
            <a:endParaRPr/>
          </a:p>
        </p:txBody>
      </p:sp>
      <p:sp>
        <p:nvSpPr>
          <p:cNvPr id="22" name="Google Shape;22;p7"/>
          <p:cNvSpPr/>
          <p:nvPr/>
        </p:nvSpPr>
        <p:spPr>
          <a:xfrm rot="5400000">
            <a:off x="7855200" y="0"/>
            <a:ext cx="1288800" cy="1288800"/>
          </a:xfrm>
          <a:custGeom>
            <a:rect b="b" l="l" r="r" t="t"/>
            <a:pathLst>
              <a:path extrusionOk="0" h="1288800" w="1288800">
                <a:moveTo>
                  <a:pt x="0" y="1288800"/>
                </a:moveTo>
                <a:lnTo>
                  <a:pt x="0" y="644400"/>
                </a:lnTo>
                <a:lnTo>
                  <a:pt x="0" y="0"/>
                </a:lnTo>
                <a:lnTo>
                  <a:pt x="644400" y="0"/>
                </a:lnTo>
                <a:lnTo>
                  <a:pt x="1288800" y="0"/>
                </a:lnTo>
                <a:lnTo>
                  <a:pt x="1288800" y="644400"/>
                </a:lnTo>
                <a:lnTo>
                  <a:pt x="644400" y="644400"/>
                </a:lnTo>
                <a:lnTo>
                  <a:pt x="644400" y="12888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lide">
  <p:cSld name="Intro Slide">
    <p:spTree>
      <p:nvGrpSpPr>
        <p:cNvPr id="23" name="Shape 23"/>
        <p:cNvGrpSpPr/>
        <p:nvPr/>
      </p:nvGrpSpPr>
      <p:grpSpPr>
        <a:xfrm>
          <a:off x="0" y="0"/>
          <a:ext cx="0" cy="0"/>
          <a:chOff x="0" y="0"/>
          <a:chExt cx="0" cy="0"/>
        </a:xfrm>
      </p:grpSpPr>
      <p:sp>
        <p:nvSpPr>
          <p:cNvPr id="24" name="Google Shape;24;p8"/>
          <p:cNvSpPr/>
          <p:nvPr/>
        </p:nvSpPr>
        <p:spPr>
          <a:xfrm>
            <a:off x="0" y="1933294"/>
            <a:ext cx="3862800" cy="3222000"/>
          </a:xfrm>
          <a:custGeom>
            <a:rect b="b" l="l" r="r" t="t"/>
            <a:pathLst>
              <a:path extrusionOk="0" h="3222000" w="3862800">
                <a:moveTo>
                  <a:pt x="0" y="0"/>
                </a:moveTo>
                <a:lnTo>
                  <a:pt x="2577600" y="0"/>
                </a:lnTo>
                <a:lnTo>
                  <a:pt x="3862800" y="0"/>
                </a:lnTo>
                <a:lnTo>
                  <a:pt x="3862800" y="1933200"/>
                </a:lnTo>
                <a:lnTo>
                  <a:pt x="2577600" y="1933200"/>
                </a:lnTo>
                <a:lnTo>
                  <a:pt x="2577600" y="2577600"/>
                </a:lnTo>
                <a:lnTo>
                  <a:pt x="3222000" y="2577600"/>
                </a:lnTo>
                <a:lnTo>
                  <a:pt x="3222000" y="3222000"/>
                </a:lnTo>
                <a:lnTo>
                  <a:pt x="2577600" y="3222000"/>
                </a:lnTo>
                <a:lnTo>
                  <a:pt x="0" y="3222000"/>
                </a:lnTo>
                <a:lnTo>
                  <a:pt x="0" y="3222000"/>
                </a:lnTo>
                <a:lnTo>
                  <a:pt x="0" y="2577600"/>
                </a:lnTo>
                <a:lnTo>
                  <a:pt x="0" y="2577600"/>
                </a:lnTo>
                <a:lnTo>
                  <a:pt x="0" y="19332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p8"/>
          <p:cNvSpPr txBox="1"/>
          <p:nvPr>
            <p:ph type="title"/>
          </p:nvPr>
        </p:nvSpPr>
        <p:spPr>
          <a:xfrm>
            <a:off x="403182" y="460673"/>
            <a:ext cx="3257700" cy="38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
          <p:cNvSpPr txBox="1"/>
          <p:nvPr>
            <p:ph idx="1" type="body"/>
          </p:nvPr>
        </p:nvSpPr>
        <p:spPr>
          <a:xfrm>
            <a:off x="403181" y="2221790"/>
            <a:ext cx="2868000" cy="846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100"/>
              <a:buFont typeface="NTR"/>
              <a:buNone/>
              <a:defRPr b="0" i="0" sz="1100">
                <a:solidFill>
                  <a:schemeClr val="lt1"/>
                </a:solidFill>
                <a:latin typeface="Barlow Medium"/>
                <a:ea typeface="Barlow Medium"/>
                <a:cs typeface="Barlow Medium"/>
                <a:sym typeface="Barlow Medium"/>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8"/>
          <p:cNvSpPr txBox="1"/>
          <p:nvPr>
            <p:ph idx="11" type="ftr"/>
          </p:nvPr>
        </p:nvSpPr>
        <p:spPr>
          <a:xfrm>
            <a:off x="574675" y="4729559"/>
            <a:ext cx="2641500" cy="1020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lvl1pPr indent="0" lvl="0"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1pPr>
            <a:lvl2pPr indent="0" lvl="1"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2pPr>
            <a:lvl3pPr indent="0" lvl="2"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3pPr>
            <a:lvl4pPr indent="0" lvl="3"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4pPr>
            <a:lvl5pPr indent="0" lvl="4"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5pPr>
            <a:lvl6pPr indent="0" lvl="5"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6pPr>
            <a:lvl7pPr indent="0" lvl="6"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7pPr>
            <a:lvl8pPr indent="0" lvl="7"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8pPr>
            <a:lvl9pPr indent="0" lvl="8"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r>
              <a:rPr lang="en-GB"/>
              <a:t> |</a:t>
            </a:r>
            <a:endParaRPr/>
          </a:p>
        </p:txBody>
      </p:sp>
      <p:sp>
        <p:nvSpPr>
          <p:cNvPr id="29" name="Google Shape;29;p8"/>
          <p:cNvSpPr txBox="1"/>
          <p:nvPr/>
        </p:nvSpPr>
        <p:spPr>
          <a:xfrm>
            <a:off x="403181" y="285075"/>
            <a:ext cx="2370000" cy="1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80"/>
              <a:buFont typeface="Arial"/>
              <a:buNone/>
            </a:pPr>
            <a:r>
              <a:rPr b="1" i="0" lang="en-GB" sz="780" u="none" cap="none" strike="noStrike">
                <a:solidFill>
                  <a:schemeClr val="accent4"/>
                </a:solidFill>
                <a:latin typeface="Barlow"/>
                <a:ea typeface="Barlow"/>
                <a:cs typeface="Barlow"/>
                <a:sym typeface="Barlow"/>
              </a:rPr>
              <a:t>Infrastructure and Projects Authority</a:t>
            </a:r>
            <a:endParaRPr b="0" i="0" sz="1400" u="none" cap="none" strike="noStrike">
              <a:solidFill>
                <a:srgbClr val="000000"/>
              </a:solidFill>
              <a:latin typeface="Arial"/>
              <a:ea typeface="Arial"/>
              <a:cs typeface="Arial"/>
              <a:sym typeface="Arial"/>
            </a:endParaRPr>
          </a:p>
        </p:txBody>
      </p:sp>
      <p:sp>
        <p:nvSpPr>
          <p:cNvPr id="30" name="Google Shape;30;p8"/>
          <p:cNvSpPr/>
          <p:nvPr/>
        </p:nvSpPr>
        <p:spPr>
          <a:xfrm>
            <a:off x="7855200" y="0"/>
            <a:ext cx="1288800" cy="6444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8"/>
          <p:cNvSpPr txBox="1"/>
          <p:nvPr>
            <p:ph idx="2" type="body"/>
          </p:nvPr>
        </p:nvSpPr>
        <p:spPr>
          <a:xfrm>
            <a:off x="4572000" y="912199"/>
            <a:ext cx="4168800" cy="109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accent3"/>
              </a:buClr>
              <a:buSzPts val="950"/>
              <a:buNone/>
              <a:defRPr b="0" i="0" sz="950">
                <a:solidFill>
                  <a:schemeClr val="accent3"/>
                </a:solidFill>
                <a:latin typeface="Barlow Medium"/>
                <a:ea typeface="Barlow Medium"/>
                <a:cs typeface="Barlow Medium"/>
                <a:sym typeface="Barlow Medium"/>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9"/>
          <p:cNvSpPr txBox="1"/>
          <p:nvPr>
            <p:ph type="title"/>
          </p:nvPr>
        </p:nvSpPr>
        <p:spPr>
          <a:xfrm>
            <a:off x="403181" y="460673"/>
            <a:ext cx="7886700" cy="38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1" type="ftr"/>
          </p:nvPr>
        </p:nvSpPr>
        <p:spPr>
          <a:xfrm>
            <a:off x="574675" y="4729559"/>
            <a:ext cx="3086100" cy="1020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lvl1pPr indent="0" lvl="0"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1pPr>
            <a:lvl2pPr indent="0" lvl="1"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2pPr>
            <a:lvl3pPr indent="0" lvl="2"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3pPr>
            <a:lvl4pPr indent="0" lvl="3"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4pPr>
            <a:lvl5pPr indent="0" lvl="4"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5pPr>
            <a:lvl6pPr indent="0" lvl="5"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6pPr>
            <a:lvl7pPr indent="0" lvl="6"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7pPr>
            <a:lvl8pPr indent="0" lvl="7"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8pPr>
            <a:lvl9pPr indent="0" lvl="8"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r>
              <a:rPr lang="en-GB"/>
              <a:t> |</a:t>
            </a:r>
            <a:endParaRPr>
              <a:solidFill>
                <a:schemeClr val="accent3"/>
              </a:solidFill>
            </a:endParaRPr>
          </a:p>
        </p:txBody>
      </p:sp>
      <p:sp>
        <p:nvSpPr>
          <p:cNvPr id="36" name="Google Shape;36;p9"/>
          <p:cNvSpPr txBox="1"/>
          <p:nvPr/>
        </p:nvSpPr>
        <p:spPr>
          <a:xfrm>
            <a:off x="403181" y="285075"/>
            <a:ext cx="2370000" cy="1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80"/>
              <a:buFont typeface="Arial"/>
              <a:buNone/>
            </a:pPr>
            <a:r>
              <a:rPr b="1" i="0" lang="en-GB" sz="780" u="none" cap="none" strike="noStrike">
                <a:solidFill>
                  <a:schemeClr val="accent4"/>
                </a:solidFill>
                <a:latin typeface="Barlow"/>
                <a:ea typeface="Barlow"/>
                <a:cs typeface="Barlow"/>
                <a:sym typeface="Barlow"/>
              </a:rPr>
              <a:t>Infrastructure and Projects Authority</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ith Picture">
  <p:cSld name="2_Title and Content with Picture">
    <p:spTree>
      <p:nvGrpSpPr>
        <p:cNvPr id="37" name="Shape 37"/>
        <p:cNvGrpSpPr/>
        <p:nvPr/>
      </p:nvGrpSpPr>
      <p:grpSpPr>
        <a:xfrm>
          <a:off x="0" y="0"/>
          <a:ext cx="0" cy="0"/>
          <a:chOff x="0" y="0"/>
          <a:chExt cx="0" cy="0"/>
        </a:xfrm>
      </p:grpSpPr>
      <p:sp>
        <p:nvSpPr>
          <p:cNvPr id="38" name="Google Shape;38;p10"/>
          <p:cNvSpPr txBox="1"/>
          <p:nvPr>
            <p:ph type="title"/>
          </p:nvPr>
        </p:nvSpPr>
        <p:spPr>
          <a:xfrm>
            <a:off x="403181" y="460673"/>
            <a:ext cx="4621200" cy="38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0"/>
          <p:cNvSpPr txBox="1"/>
          <p:nvPr>
            <p:ph idx="1" type="body"/>
          </p:nvPr>
        </p:nvSpPr>
        <p:spPr>
          <a:xfrm>
            <a:off x="403181" y="1115708"/>
            <a:ext cx="3716400" cy="1914000"/>
          </a:xfrm>
          <a:prstGeom prst="rect">
            <a:avLst/>
          </a:prstGeom>
          <a:noFill/>
          <a:ln>
            <a:noFill/>
          </a:ln>
        </p:spPr>
        <p:txBody>
          <a:bodyPr anchorCtr="0" anchor="t" bIns="0" lIns="0" spcFirstLastPara="1" rIns="0" wrap="square" tIns="0">
            <a:noAutofit/>
          </a:bodyPr>
          <a:lstStyle>
            <a:lvl1pPr indent="-298450" lvl="0" marL="457200" algn="l">
              <a:lnSpc>
                <a:spcPct val="110000"/>
              </a:lnSpc>
              <a:spcBef>
                <a:spcPts val="0"/>
              </a:spcBef>
              <a:spcAft>
                <a:spcPts val="0"/>
              </a:spcAft>
              <a:buClr>
                <a:schemeClr val="accent1"/>
              </a:buClr>
              <a:buSzPts val="1100"/>
              <a:buFont typeface="NTR"/>
              <a:buChar char="■"/>
              <a:defRPr b="0" i="0" sz="1100">
                <a:solidFill>
                  <a:schemeClr val="accent3"/>
                </a:solidFill>
                <a:latin typeface="Barlow Medium"/>
                <a:ea typeface="Barlow Medium"/>
                <a:cs typeface="Barlow Medium"/>
                <a:sym typeface="Barlow Medium"/>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10"/>
          <p:cNvSpPr txBox="1"/>
          <p:nvPr>
            <p:ph idx="11" type="ftr"/>
          </p:nvPr>
        </p:nvSpPr>
        <p:spPr>
          <a:xfrm>
            <a:off x="574675" y="4729559"/>
            <a:ext cx="3086100" cy="1020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0"/>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lvl1pPr indent="0" lvl="0"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1pPr>
            <a:lvl2pPr indent="0" lvl="1"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2pPr>
            <a:lvl3pPr indent="0" lvl="2"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3pPr>
            <a:lvl4pPr indent="0" lvl="3"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4pPr>
            <a:lvl5pPr indent="0" lvl="4"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5pPr>
            <a:lvl6pPr indent="0" lvl="5"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6pPr>
            <a:lvl7pPr indent="0" lvl="6"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7pPr>
            <a:lvl8pPr indent="0" lvl="7"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8pPr>
            <a:lvl9pPr indent="0" lvl="8"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r>
              <a:rPr lang="en-GB"/>
              <a:t> |</a:t>
            </a:r>
            <a:endParaRPr>
              <a:solidFill>
                <a:schemeClr val="accent3"/>
              </a:solidFill>
            </a:endParaRPr>
          </a:p>
        </p:txBody>
      </p:sp>
      <p:sp>
        <p:nvSpPr>
          <p:cNvPr id="42" name="Google Shape;42;p10"/>
          <p:cNvSpPr txBox="1"/>
          <p:nvPr/>
        </p:nvSpPr>
        <p:spPr>
          <a:xfrm>
            <a:off x="403181" y="285075"/>
            <a:ext cx="2370000" cy="1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80"/>
              <a:buFont typeface="Arial"/>
              <a:buNone/>
            </a:pPr>
            <a:r>
              <a:rPr b="1" i="0" lang="en-GB" sz="780" u="none" cap="none" strike="noStrike">
                <a:solidFill>
                  <a:schemeClr val="accent4"/>
                </a:solidFill>
                <a:latin typeface="Barlow"/>
                <a:ea typeface="Barlow"/>
                <a:cs typeface="Barlow"/>
                <a:sym typeface="Barlow"/>
              </a:rPr>
              <a:t>Infrastructure and Projects Authority</a:t>
            </a:r>
            <a:endParaRPr b="0" i="0" sz="1400" u="none" cap="none" strike="noStrike">
              <a:solidFill>
                <a:srgbClr val="000000"/>
              </a:solidFill>
              <a:latin typeface="Arial"/>
              <a:ea typeface="Arial"/>
              <a:cs typeface="Arial"/>
              <a:sym typeface="Arial"/>
            </a:endParaRPr>
          </a:p>
        </p:txBody>
      </p:sp>
      <p:sp>
        <p:nvSpPr>
          <p:cNvPr id="43" name="Google Shape;43;p10"/>
          <p:cNvSpPr/>
          <p:nvPr/>
        </p:nvSpPr>
        <p:spPr>
          <a:xfrm>
            <a:off x="7860448" y="3854700"/>
            <a:ext cx="1283552" cy="1288800"/>
          </a:xfrm>
          <a:custGeom>
            <a:rect b="b" l="l" r="r" t="t"/>
            <a:pathLst>
              <a:path extrusionOk="0" h="1288800" w="1283552">
                <a:moveTo>
                  <a:pt x="644400" y="0"/>
                </a:moveTo>
                <a:lnTo>
                  <a:pt x="1283552" y="0"/>
                </a:lnTo>
                <a:lnTo>
                  <a:pt x="1283552" y="1288800"/>
                </a:lnTo>
                <a:lnTo>
                  <a:pt x="0" y="1288800"/>
                </a:lnTo>
                <a:lnTo>
                  <a:pt x="0" y="644400"/>
                </a:lnTo>
                <a:lnTo>
                  <a:pt x="644400" y="64440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ph idx="2" type="pic"/>
          </p:nvPr>
        </p:nvSpPr>
        <p:spPr>
          <a:xfrm>
            <a:off x="5024438" y="0"/>
            <a:ext cx="4119600" cy="4498800"/>
          </a:xfrm>
          <a:prstGeom prst="rect">
            <a:avLst/>
          </a:prstGeom>
          <a:solidFill>
            <a:schemeClr val="accent6"/>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with Picture">
  <p:cSld name="1_Title and Content with Picture">
    <p:spTree>
      <p:nvGrpSpPr>
        <p:cNvPr id="45" name="Shape 45"/>
        <p:cNvGrpSpPr/>
        <p:nvPr/>
      </p:nvGrpSpPr>
      <p:grpSpPr>
        <a:xfrm>
          <a:off x="0" y="0"/>
          <a:ext cx="0" cy="0"/>
          <a:chOff x="0" y="0"/>
          <a:chExt cx="0" cy="0"/>
        </a:xfrm>
      </p:grpSpPr>
      <p:sp>
        <p:nvSpPr>
          <p:cNvPr id="46" name="Google Shape;46;p11"/>
          <p:cNvSpPr/>
          <p:nvPr/>
        </p:nvSpPr>
        <p:spPr>
          <a:xfrm>
            <a:off x="0" y="4490862"/>
            <a:ext cx="3220200" cy="652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ph idx="2" type="pic"/>
          </p:nvPr>
        </p:nvSpPr>
        <p:spPr>
          <a:xfrm>
            <a:off x="0" y="0"/>
            <a:ext cx="3867000" cy="5143500"/>
          </a:xfrm>
          <a:prstGeom prst="rect">
            <a:avLst/>
          </a:prstGeom>
          <a:solidFill>
            <a:schemeClr val="accent6"/>
          </a:solidFill>
          <a:ln>
            <a:noFill/>
          </a:ln>
        </p:spPr>
      </p:sp>
      <p:sp>
        <p:nvSpPr>
          <p:cNvPr id="48" name="Google Shape;48;p11"/>
          <p:cNvSpPr txBox="1"/>
          <p:nvPr>
            <p:ph type="title"/>
          </p:nvPr>
        </p:nvSpPr>
        <p:spPr>
          <a:xfrm>
            <a:off x="4444985" y="460673"/>
            <a:ext cx="4522200" cy="38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1"/>
          <p:cNvSpPr txBox="1"/>
          <p:nvPr>
            <p:ph idx="1" type="body"/>
          </p:nvPr>
        </p:nvSpPr>
        <p:spPr>
          <a:xfrm>
            <a:off x="4444984" y="1115708"/>
            <a:ext cx="3716400" cy="3151500"/>
          </a:xfrm>
          <a:prstGeom prst="rect">
            <a:avLst/>
          </a:prstGeom>
          <a:noFill/>
          <a:ln>
            <a:noFill/>
          </a:ln>
        </p:spPr>
        <p:txBody>
          <a:bodyPr anchorCtr="0" anchor="t" bIns="0" lIns="0" spcFirstLastPara="1" rIns="0" wrap="square" tIns="0">
            <a:noAutofit/>
          </a:bodyPr>
          <a:lstStyle>
            <a:lvl1pPr indent="-298450" lvl="0" marL="457200" algn="l">
              <a:lnSpc>
                <a:spcPct val="110000"/>
              </a:lnSpc>
              <a:spcBef>
                <a:spcPts val="0"/>
              </a:spcBef>
              <a:spcAft>
                <a:spcPts val="0"/>
              </a:spcAft>
              <a:buClr>
                <a:schemeClr val="accent1"/>
              </a:buClr>
              <a:buSzPts val="1100"/>
              <a:buFont typeface="NTR"/>
              <a:buChar char="■"/>
              <a:defRPr b="0" i="0" sz="1100">
                <a:solidFill>
                  <a:schemeClr val="accent3"/>
                </a:solidFill>
                <a:latin typeface="Barlow Medium"/>
                <a:ea typeface="Barlow Medium"/>
                <a:cs typeface="Barlow Medium"/>
                <a:sym typeface="Barlow Medium"/>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11"/>
          <p:cNvSpPr txBox="1"/>
          <p:nvPr/>
        </p:nvSpPr>
        <p:spPr>
          <a:xfrm>
            <a:off x="403182" y="285075"/>
            <a:ext cx="2180100" cy="1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80"/>
              <a:buFont typeface="Arial"/>
              <a:buNone/>
            </a:pPr>
            <a:r>
              <a:rPr b="1" i="0" lang="en-GB" sz="780" u="none" cap="none" strike="noStrike">
                <a:solidFill>
                  <a:schemeClr val="accent4"/>
                </a:solidFill>
                <a:latin typeface="Barlow"/>
                <a:ea typeface="Barlow"/>
                <a:cs typeface="Barlow"/>
                <a:sym typeface="Barlow"/>
              </a:rPr>
              <a:t>Infrastructure and Projects Authority</a:t>
            </a:r>
            <a:endParaRPr b="0" i="0" sz="1400" u="none" cap="none" strike="noStrike">
              <a:solidFill>
                <a:srgbClr val="000000"/>
              </a:solidFill>
              <a:latin typeface="Arial"/>
              <a:ea typeface="Arial"/>
              <a:cs typeface="Arial"/>
              <a:sym typeface="Arial"/>
            </a:endParaRPr>
          </a:p>
        </p:txBody>
      </p:sp>
      <p:sp>
        <p:nvSpPr>
          <p:cNvPr id="51" name="Google Shape;51;p11"/>
          <p:cNvSpPr txBox="1"/>
          <p:nvPr>
            <p:ph idx="11" type="ftr"/>
          </p:nvPr>
        </p:nvSpPr>
        <p:spPr>
          <a:xfrm>
            <a:off x="574675" y="4729559"/>
            <a:ext cx="3086100" cy="1020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lvl1pPr indent="0" lvl="0"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1pPr>
            <a:lvl2pPr indent="0" lvl="1"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2pPr>
            <a:lvl3pPr indent="0" lvl="2"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3pPr>
            <a:lvl4pPr indent="0" lvl="3"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4pPr>
            <a:lvl5pPr indent="0" lvl="4"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5pPr>
            <a:lvl6pPr indent="0" lvl="5"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6pPr>
            <a:lvl7pPr indent="0" lvl="6"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7pPr>
            <a:lvl8pPr indent="0" lvl="7"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8pPr>
            <a:lvl9pPr indent="0" lvl="8"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r>
              <a:rPr lang="en-GB"/>
              <a:t> |</a:t>
            </a:r>
            <a:endParaRPr/>
          </a:p>
        </p:txBody>
      </p:sp>
      <p:sp>
        <p:nvSpPr>
          <p:cNvPr id="53" name="Google Shape;53;p11"/>
          <p:cNvSpPr/>
          <p:nvPr/>
        </p:nvSpPr>
        <p:spPr>
          <a:xfrm rot="-5400000">
            <a:off x="8175749" y="4175250"/>
            <a:ext cx="1292100" cy="6444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with Picture">
  <p:cSld name="3_Title and Content with Picture">
    <p:spTree>
      <p:nvGrpSpPr>
        <p:cNvPr id="54" name="Shape 54"/>
        <p:cNvGrpSpPr/>
        <p:nvPr/>
      </p:nvGrpSpPr>
      <p:grpSpPr>
        <a:xfrm>
          <a:off x="0" y="0"/>
          <a:ext cx="0" cy="0"/>
          <a:chOff x="0" y="0"/>
          <a:chExt cx="0" cy="0"/>
        </a:xfrm>
      </p:grpSpPr>
      <p:sp>
        <p:nvSpPr>
          <p:cNvPr id="55" name="Google Shape;55;p12"/>
          <p:cNvSpPr/>
          <p:nvPr/>
        </p:nvSpPr>
        <p:spPr>
          <a:xfrm>
            <a:off x="1" y="-1"/>
            <a:ext cx="8489439" cy="5143502"/>
          </a:xfrm>
          <a:custGeom>
            <a:rect b="b" l="l" r="r" t="t"/>
            <a:pathLst>
              <a:path extrusionOk="0" h="5143502" w="8489439">
                <a:moveTo>
                  <a:pt x="5155198" y="0"/>
                </a:moveTo>
                <a:lnTo>
                  <a:pt x="7855195" y="0"/>
                </a:lnTo>
                <a:lnTo>
                  <a:pt x="7855195" y="591870"/>
                </a:lnTo>
                <a:lnTo>
                  <a:pt x="8489439" y="591870"/>
                </a:lnTo>
                <a:lnTo>
                  <a:pt x="8489439" y="4485250"/>
                </a:lnTo>
                <a:lnTo>
                  <a:pt x="5923279" y="4485250"/>
                </a:lnTo>
                <a:lnTo>
                  <a:pt x="5923279" y="5143502"/>
                </a:lnTo>
                <a:lnTo>
                  <a:pt x="5029199" y="5143502"/>
                </a:lnTo>
                <a:lnTo>
                  <a:pt x="5029199" y="5138580"/>
                </a:lnTo>
                <a:lnTo>
                  <a:pt x="3866400" y="5138580"/>
                </a:lnTo>
                <a:lnTo>
                  <a:pt x="3866400" y="4485250"/>
                </a:lnTo>
                <a:lnTo>
                  <a:pt x="0" y="4485250"/>
                </a:lnTo>
                <a:lnTo>
                  <a:pt x="0" y="4263108"/>
                </a:lnTo>
                <a:lnTo>
                  <a:pt x="0" y="1289859"/>
                </a:lnTo>
                <a:lnTo>
                  <a:pt x="4522360" y="1289859"/>
                </a:lnTo>
                <a:lnTo>
                  <a:pt x="4522360" y="638448"/>
                </a:lnTo>
                <a:lnTo>
                  <a:pt x="5155198" y="638448"/>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12"/>
          <p:cNvSpPr txBox="1"/>
          <p:nvPr>
            <p:ph idx="11" type="ftr"/>
          </p:nvPr>
        </p:nvSpPr>
        <p:spPr>
          <a:xfrm>
            <a:off x="574675" y="4729559"/>
            <a:ext cx="3086100" cy="1020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lvl1pPr indent="0" lvl="0"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1pPr>
            <a:lvl2pPr indent="0" lvl="1"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2pPr>
            <a:lvl3pPr indent="0" lvl="2"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3pPr>
            <a:lvl4pPr indent="0" lvl="3"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4pPr>
            <a:lvl5pPr indent="0" lvl="4"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5pPr>
            <a:lvl6pPr indent="0" lvl="5"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6pPr>
            <a:lvl7pPr indent="0" lvl="6"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7pPr>
            <a:lvl8pPr indent="0" lvl="7"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8pPr>
            <a:lvl9pPr indent="0" lvl="8"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r>
              <a:rPr lang="en-GB"/>
              <a:t> |</a:t>
            </a:r>
            <a:endParaRPr>
              <a:solidFill>
                <a:schemeClr val="accent3"/>
              </a:solidFill>
            </a:endParaRPr>
          </a:p>
        </p:txBody>
      </p:sp>
      <p:sp>
        <p:nvSpPr>
          <p:cNvPr id="58" name="Google Shape;58;p12"/>
          <p:cNvSpPr txBox="1"/>
          <p:nvPr/>
        </p:nvSpPr>
        <p:spPr>
          <a:xfrm>
            <a:off x="403181" y="285075"/>
            <a:ext cx="2370000" cy="1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80"/>
              <a:buFont typeface="Arial"/>
              <a:buNone/>
            </a:pPr>
            <a:r>
              <a:rPr b="1" i="0" lang="en-GB" sz="780" u="none" cap="none" strike="noStrike">
                <a:solidFill>
                  <a:schemeClr val="accent4"/>
                </a:solidFill>
                <a:latin typeface="Barlow"/>
                <a:ea typeface="Barlow"/>
                <a:cs typeface="Barlow"/>
                <a:sym typeface="Barlow"/>
              </a:rPr>
              <a:t>Infrastructure and Projects Authority</a:t>
            </a:r>
            <a:endParaRPr b="0" i="0" sz="1400" u="none" cap="none" strike="noStrike">
              <a:solidFill>
                <a:srgbClr val="000000"/>
              </a:solidFill>
              <a:latin typeface="Arial"/>
              <a:ea typeface="Arial"/>
              <a:cs typeface="Arial"/>
              <a:sym typeface="Arial"/>
            </a:endParaRPr>
          </a:p>
        </p:txBody>
      </p:sp>
      <p:sp>
        <p:nvSpPr>
          <p:cNvPr id="59" name="Google Shape;59;p12"/>
          <p:cNvSpPr txBox="1"/>
          <p:nvPr>
            <p:ph type="title"/>
          </p:nvPr>
        </p:nvSpPr>
        <p:spPr>
          <a:xfrm>
            <a:off x="403181" y="460673"/>
            <a:ext cx="4097700" cy="38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2"/>
          <p:cNvSpPr txBox="1"/>
          <p:nvPr>
            <p:ph idx="1" type="body"/>
          </p:nvPr>
        </p:nvSpPr>
        <p:spPr>
          <a:xfrm>
            <a:off x="403181" y="1509247"/>
            <a:ext cx="7491000" cy="1914000"/>
          </a:xfrm>
          <a:prstGeom prst="rect">
            <a:avLst/>
          </a:prstGeom>
          <a:noFill/>
          <a:ln>
            <a:noFill/>
          </a:ln>
        </p:spPr>
        <p:txBody>
          <a:bodyPr anchorCtr="0" anchor="t" bIns="0" lIns="0" spcFirstLastPara="1" rIns="0" wrap="square" tIns="0">
            <a:noAutofit/>
          </a:bodyPr>
          <a:lstStyle>
            <a:lvl1pPr indent="-298450" lvl="0" marL="457200" algn="l">
              <a:lnSpc>
                <a:spcPct val="110000"/>
              </a:lnSpc>
              <a:spcBef>
                <a:spcPts val="0"/>
              </a:spcBef>
              <a:spcAft>
                <a:spcPts val="0"/>
              </a:spcAft>
              <a:buClr>
                <a:schemeClr val="accent1"/>
              </a:buClr>
              <a:buSzPts val="1100"/>
              <a:buFont typeface="NTR"/>
              <a:buChar char="■"/>
              <a:defRPr b="0" i="0" sz="1100">
                <a:solidFill>
                  <a:schemeClr val="accent3"/>
                </a:solidFill>
                <a:latin typeface="Barlow Medium"/>
                <a:ea typeface="Barlow Medium"/>
                <a:cs typeface="Barlow Medium"/>
                <a:sym typeface="Barlow Medium"/>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with Picture">
  <p:cSld name="5_Title and Content with Picture">
    <p:spTree>
      <p:nvGrpSpPr>
        <p:cNvPr id="61" name="Shape 61"/>
        <p:cNvGrpSpPr/>
        <p:nvPr/>
      </p:nvGrpSpPr>
      <p:grpSpPr>
        <a:xfrm>
          <a:off x="0" y="0"/>
          <a:ext cx="0" cy="0"/>
          <a:chOff x="0" y="0"/>
          <a:chExt cx="0" cy="0"/>
        </a:xfrm>
      </p:grpSpPr>
      <p:sp>
        <p:nvSpPr>
          <p:cNvPr id="62" name="Google Shape;62;p13"/>
          <p:cNvSpPr txBox="1"/>
          <p:nvPr>
            <p:ph type="title"/>
          </p:nvPr>
        </p:nvSpPr>
        <p:spPr>
          <a:xfrm>
            <a:off x="403181" y="460673"/>
            <a:ext cx="3974700" cy="38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3"/>
          <p:cNvSpPr txBox="1"/>
          <p:nvPr>
            <p:ph idx="1" type="body"/>
          </p:nvPr>
        </p:nvSpPr>
        <p:spPr>
          <a:xfrm>
            <a:off x="403181" y="1115708"/>
            <a:ext cx="3716400" cy="1914000"/>
          </a:xfrm>
          <a:prstGeom prst="rect">
            <a:avLst/>
          </a:prstGeom>
          <a:noFill/>
          <a:ln>
            <a:noFill/>
          </a:ln>
        </p:spPr>
        <p:txBody>
          <a:bodyPr anchorCtr="0" anchor="t" bIns="0" lIns="0" spcFirstLastPara="1" rIns="0" wrap="square" tIns="0">
            <a:noAutofit/>
          </a:bodyPr>
          <a:lstStyle>
            <a:lvl1pPr indent="-298450" lvl="0" marL="457200" algn="l">
              <a:lnSpc>
                <a:spcPct val="110000"/>
              </a:lnSpc>
              <a:spcBef>
                <a:spcPts val="0"/>
              </a:spcBef>
              <a:spcAft>
                <a:spcPts val="0"/>
              </a:spcAft>
              <a:buClr>
                <a:schemeClr val="accent1"/>
              </a:buClr>
              <a:buSzPts val="1100"/>
              <a:buFont typeface="NTR"/>
              <a:buChar char="■"/>
              <a:defRPr b="0" i="0" sz="1100">
                <a:solidFill>
                  <a:schemeClr val="accent3"/>
                </a:solidFill>
                <a:latin typeface="Barlow Medium"/>
                <a:ea typeface="Barlow Medium"/>
                <a:cs typeface="Barlow Medium"/>
                <a:sym typeface="Barlow Medium"/>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 name="Google Shape;64;p13"/>
          <p:cNvSpPr txBox="1"/>
          <p:nvPr>
            <p:ph idx="11" type="ftr"/>
          </p:nvPr>
        </p:nvSpPr>
        <p:spPr>
          <a:xfrm>
            <a:off x="574675" y="4729559"/>
            <a:ext cx="3086100" cy="1020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3"/>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lvl1pPr indent="0" lvl="0"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1pPr>
            <a:lvl2pPr indent="0" lvl="1"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2pPr>
            <a:lvl3pPr indent="0" lvl="2"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3pPr>
            <a:lvl4pPr indent="0" lvl="3"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4pPr>
            <a:lvl5pPr indent="0" lvl="4"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5pPr>
            <a:lvl6pPr indent="0" lvl="5"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6pPr>
            <a:lvl7pPr indent="0" lvl="6"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7pPr>
            <a:lvl8pPr indent="0" lvl="7"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8pPr>
            <a:lvl9pPr indent="0" lvl="8" marL="0" marR="0" algn="r">
              <a:lnSpc>
                <a:spcPct val="85000"/>
              </a:lnSpc>
              <a:spcBef>
                <a:spcPts val="0"/>
              </a:spcBef>
              <a:spcAft>
                <a:spcPts val="0"/>
              </a:spcAft>
              <a:buClr>
                <a:srgbClr val="000000"/>
              </a:buClr>
              <a:buSzPts val="780"/>
              <a:buFont typeface="Arial"/>
              <a:buNone/>
              <a:defRPr b="1" i="0" sz="780" u="none" cap="none" strike="noStrike">
                <a:solidFill>
                  <a:schemeClr val="accent4"/>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r>
              <a:rPr lang="en-GB"/>
              <a:t> |</a:t>
            </a:r>
            <a:endParaRPr>
              <a:solidFill>
                <a:schemeClr val="accent3"/>
              </a:solidFill>
            </a:endParaRPr>
          </a:p>
        </p:txBody>
      </p:sp>
      <p:sp>
        <p:nvSpPr>
          <p:cNvPr id="66" name="Google Shape;66;p13"/>
          <p:cNvSpPr txBox="1"/>
          <p:nvPr/>
        </p:nvSpPr>
        <p:spPr>
          <a:xfrm>
            <a:off x="403181" y="285075"/>
            <a:ext cx="2370000" cy="1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80"/>
              <a:buFont typeface="Arial"/>
              <a:buNone/>
            </a:pPr>
            <a:r>
              <a:rPr b="1" i="0" lang="en-GB" sz="780" u="none" cap="none" strike="noStrike">
                <a:solidFill>
                  <a:schemeClr val="accent4"/>
                </a:solidFill>
                <a:latin typeface="Barlow"/>
                <a:ea typeface="Barlow"/>
                <a:cs typeface="Barlow"/>
                <a:sym typeface="Barlow"/>
              </a:rPr>
              <a:t>Infrastructure and Projects Authority</a:t>
            </a:r>
            <a:endParaRPr b="0" i="0" sz="1400" u="none" cap="none" strike="noStrike">
              <a:solidFill>
                <a:srgbClr val="000000"/>
              </a:solidFill>
              <a:latin typeface="Arial"/>
              <a:ea typeface="Arial"/>
              <a:cs typeface="Arial"/>
              <a:sym typeface="Arial"/>
            </a:endParaRPr>
          </a:p>
        </p:txBody>
      </p:sp>
      <p:sp>
        <p:nvSpPr>
          <p:cNvPr id="67" name="Google Shape;67;p13"/>
          <p:cNvSpPr/>
          <p:nvPr>
            <p:ph idx="2" type="pic"/>
          </p:nvPr>
        </p:nvSpPr>
        <p:spPr>
          <a:xfrm>
            <a:off x="4377920" y="0"/>
            <a:ext cx="4766100" cy="5143500"/>
          </a:xfrm>
          <a:prstGeom prst="rect">
            <a:avLst/>
          </a:prstGeom>
          <a:solidFill>
            <a:schemeClr val="accent6"/>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with Picture">
  <p:cSld name="4_Title and Content with Picture">
    <p:spTree>
      <p:nvGrpSpPr>
        <p:cNvPr id="68" name="Shape 68"/>
        <p:cNvGrpSpPr/>
        <p:nvPr/>
      </p:nvGrpSpPr>
      <p:grpSpPr>
        <a:xfrm>
          <a:off x="0" y="0"/>
          <a:ext cx="0" cy="0"/>
          <a:chOff x="0" y="0"/>
          <a:chExt cx="0" cy="0"/>
        </a:xfrm>
      </p:grpSpPr>
      <p:sp>
        <p:nvSpPr>
          <p:cNvPr id="69" name="Google Shape;69;p14"/>
          <p:cNvSpPr/>
          <p:nvPr/>
        </p:nvSpPr>
        <p:spPr>
          <a:xfrm rot="5400000">
            <a:off x="648588" y="-653089"/>
            <a:ext cx="5148000" cy="6445175"/>
          </a:xfrm>
          <a:custGeom>
            <a:rect b="b" l="l" r="r" t="t"/>
            <a:pathLst>
              <a:path extrusionOk="0" h="6445175" w="5148000">
                <a:moveTo>
                  <a:pt x="0" y="6445175"/>
                </a:moveTo>
                <a:lnTo>
                  <a:pt x="0" y="6445174"/>
                </a:lnTo>
                <a:lnTo>
                  <a:pt x="0" y="5148001"/>
                </a:lnTo>
                <a:lnTo>
                  <a:pt x="0" y="5148000"/>
                </a:lnTo>
                <a:lnTo>
                  <a:pt x="0" y="3036727"/>
                </a:lnTo>
                <a:lnTo>
                  <a:pt x="0" y="1941574"/>
                </a:lnTo>
                <a:lnTo>
                  <a:pt x="0" y="1739553"/>
                </a:lnTo>
                <a:lnTo>
                  <a:pt x="0" y="644400"/>
                </a:lnTo>
                <a:lnTo>
                  <a:pt x="1933200" y="644400"/>
                </a:lnTo>
                <a:lnTo>
                  <a:pt x="1933200" y="0"/>
                </a:lnTo>
                <a:lnTo>
                  <a:pt x="4503600" y="0"/>
                </a:lnTo>
                <a:lnTo>
                  <a:pt x="4503600" y="631143"/>
                </a:lnTo>
                <a:lnTo>
                  <a:pt x="4503600" y="639152"/>
                </a:lnTo>
                <a:lnTo>
                  <a:pt x="4503600" y="1270295"/>
                </a:lnTo>
                <a:lnTo>
                  <a:pt x="5148000" y="1270295"/>
                </a:lnTo>
                <a:lnTo>
                  <a:pt x="5148000" y="1297174"/>
                </a:lnTo>
                <a:lnTo>
                  <a:pt x="5148000" y="2392327"/>
                </a:lnTo>
                <a:lnTo>
                  <a:pt x="5148000" y="4499100"/>
                </a:lnTo>
                <a:lnTo>
                  <a:pt x="5148000" y="5148001"/>
                </a:lnTo>
                <a:lnTo>
                  <a:pt x="5148000" y="5796274"/>
                </a:lnTo>
                <a:lnTo>
                  <a:pt x="5148000" y="64451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14"/>
          <p:cNvSpPr txBox="1"/>
          <p:nvPr>
            <p:ph type="title"/>
          </p:nvPr>
        </p:nvSpPr>
        <p:spPr>
          <a:xfrm>
            <a:off x="403181" y="460673"/>
            <a:ext cx="4621200" cy="38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4"/>
          <p:cNvSpPr txBox="1"/>
          <p:nvPr>
            <p:ph idx="1" type="body"/>
          </p:nvPr>
        </p:nvSpPr>
        <p:spPr>
          <a:xfrm>
            <a:off x="403181" y="1115708"/>
            <a:ext cx="3716400" cy="1914000"/>
          </a:xfrm>
          <a:prstGeom prst="rect">
            <a:avLst/>
          </a:prstGeom>
          <a:noFill/>
          <a:ln>
            <a:noFill/>
          </a:ln>
        </p:spPr>
        <p:txBody>
          <a:bodyPr anchorCtr="0" anchor="t" bIns="0" lIns="0" spcFirstLastPara="1" rIns="0" wrap="square" tIns="0">
            <a:noAutofit/>
          </a:bodyPr>
          <a:lstStyle>
            <a:lvl1pPr indent="-298450" lvl="0" marL="457200" algn="l">
              <a:lnSpc>
                <a:spcPct val="110000"/>
              </a:lnSpc>
              <a:spcBef>
                <a:spcPts val="0"/>
              </a:spcBef>
              <a:spcAft>
                <a:spcPts val="0"/>
              </a:spcAft>
              <a:buClr>
                <a:schemeClr val="accent1"/>
              </a:buClr>
              <a:buSzPts val="1100"/>
              <a:buFont typeface="NTR"/>
              <a:buChar char="■"/>
              <a:defRPr b="0" i="0" sz="1100">
                <a:solidFill>
                  <a:schemeClr val="lt1"/>
                </a:solidFill>
                <a:latin typeface="Barlow Medium"/>
                <a:ea typeface="Barlow Medium"/>
                <a:cs typeface="Barlow Medium"/>
                <a:sym typeface="Barlow Medium"/>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14"/>
          <p:cNvSpPr txBox="1"/>
          <p:nvPr>
            <p:ph idx="11" type="ftr"/>
          </p:nvPr>
        </p:nvSpPr>
        <p:spPr>
          <a:xfrm>
            <a:off x="574675" y="4729559"/>
            <a:ext cx="3086100" cy="1020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4"/>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lvl1pPr indent="0" lvl="0"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1pPr>
            <a:lvl2pPr indent="0" lvl="1"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2pPr>
            <a:lvl3pPr indent="0" lvl="2"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3pPr>
            <a:lvl4pPr indent="0" lvl="3"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4pPr>
            <a:lvl5pPr indent="0" lvl="4"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5pPr>
            <a:lvl6pPr indent="0" lvl="5"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6pPr>
            <a:lvl7pPr indent="0" lvl="6"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7pPr>
            <a:lvl8pPr indent="0" lvl="7"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8pPr>
            <a:lvl9pPr indent="0" lvl="8" marL="0" marR="0" algn="r">
              <a:lnSpc>
                <a:spcPct val="85000"/>
              </a:lnSpc>
              <a:spcBef>
                <a:spcPts val="0"/>
              </a:spcBef>
              <a:spcAft>
                <a:spcPts val="0"/>
              </a:spcAft>
              <a:buClr>
                <a:srgbClr val="000000"/>
              </a:buClr>
              <a:buSzPts val="780"/>
              <a:buFont typeface="Arial"/>
              <a:buNone/>
              <a:defRPr b="1" i="0" sz="780" u="none" cap="none" strike="noStrike">
                <a:solidFill>
                  <a:schemeClr val="lt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r>
              <a:rPr lang="en-GB"/>
              <a:t> |</a:t>
            </a:r>
            <a:endParaRPr/>
          </a:p>
        </p:txBody>
      </p:sp>
      <p:sp>
        <p:nvSpPr>
          <p:cNvPr id="74" name="Google Shape;74;p14"/>
          <p:cNvSpPr txBox="1"/>
          <p:nvPr/>
        </p:nvSpPr>
        <p:spPr>
          <a:xfrm>
            <a:off x="403181" y="285075"/>
            <a:ext cx="2370000" cy="1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80"/>
              <a:buFont typeface="Arial"/>
              <a:buNone/>
            </a:pPr>
            <a:r>
              <a:rPr b="1" i="0" lang="en-GB" sz="780" u="none" cap="none" strike="noStrike">
                <a:solidFill>
                  <a:schemeClr val="lt1"/>
                </a:solidFill>
                <a:latin typeface="Barlow"/>
                <a:ea typeface="Barlow"/>
                <a:cs typeface="Barlow"/>
                <a:sym typeface="Barlow"/>
              </a:rPr>
              <a:t>Infrastructure and Projects Authority</a:t>
            </a:r>
            <a:endParaRPr b="0" i="0" sz="1400" u="none" cap="none" strike="noStrike">
              <a:solidFill>
                <a:srgbClr val="000000"/>
              </a:solidFill>
              <a:latin typeface="Arial"/>
              <a:ea typeface="Arial"/>
              <a:cs typeface="Arial"/>
              <a:sym typeface="Arial"/>
            </a:endParaRPr>
          </a:p>
        </p:txBody>
      </p:sp>
      <p:sp>
        <p:nvSpPr>
          <p:cNvPr id="75" name="Google Shape;75;p14"/>
          <p:cNvSpPr/>
          <p:nvPr/>
        </p:nvSpPr>
        <p:spPr>
          <a:xfrm rot="-5400000">
            <a:off x="7857824" y="-2624"/>
            <a:ext cx="1283552" cy="1288800"/>
          </a:xfrm>
          <a:custGeom>
            <a:rect b="b" l="l" r="r" t="t"/>
            <a:pathLst>
              <a:path extrusionOk="0" h="1288800" w="1283552">
                <a:moveTo>
                  <a:pt x="644400" y="0"/>
                </a:moveTo>
                <a:lnTo>
                  <a:pt x="1283552" y="0"/>
                </a:lnTo>
                <a:lnTo>
                  <a:pt x="1283552" y="1288800"/>
                </a:lnTo>
                <a:lnTo>
                  <a:pt x="0" y="1288800"/>
                </a:lnTo>
                <a:lnTo>
                  <a:pt x="0" y="644400"/>
                </a:lnTo>
                <a:lnTo>
                  <a:pt x="644400" y="64440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p14"/>
          <p:cNvSpPr/>
          <p:nvPr/>
        </p:nvSpPr>
        <p:spPr>
          <a:xfrm>
            <a:off x="7852024" y="4509375"/>
            <a:ext cx="1292100" cy="64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403181" y="460673"/>
            <a:ext cx="7886700" cy="3879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accent3"/>
              </a:buClr>
              <a:buSzPts val="2800"/>
              <a:buFont typeface="Barlow"/>
              <a:buNone/>
              <a:defRPr b="1" i="0" sz="2800" u="none" cap="none" strike="noStrike">
                <a:solidFill>
                  <a:schemeClr val="accent3"/>
                </a:solidFill>
                <a:latin typeface="Barlow"/>
                <a:ea typeface="Barlow"/>
                <a:cs typeface="Barlow"/>
                <a:sym typeface="Barl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
          <p:cNvSpPr txBox="1"/>
          <p:nvPr>
            <p:ph idx="1" type="body"/>
          </p:nvPr>
        </p:nvSpPr>
        <p:spPr>
          <a:xfrm>
            <a:off x="403181" y="1143751"/>
            <a:ext cx="7886700" cy="1326900"/>
          </a:xfrm>
          <a:prstGeom prst="rect">
            <a:avLst/>
          </a:prstGeom>
          <a:noFill/>
          <a:ln>
            <a:noFill/>
          </a:ln>
        </p:spPr>
        <p:txBody>
          <a:bodyPr anchorCtr="0" anchor="t" bIns="0" lIns="0" spcFirstLastPara="1" rIns="0" wrap="square" tIns="0">
            <a:noAutofit/>
          </a:bodyPr>
          <a:lstStyle>
            <a:lvl1pPr indent="-361950" lvl="0" marL="457200" marR="0" rtl="0" algn="l">
              <a:lnSpc>
                <a:spcPct val="90000"/>
              </a:lnSpc>
              <a:spcBef>
                <a:spcPts val="750"/>
              </a:spcBef>
              <a:spcAft>
                <a:spcPts val="0"/>
              </a:spcAft>
              <a:buClr>
                <a:schemeClr val="dk1"/>
              </a:buClr>
              <a:buSzPts val="2100"/>
              <a:buFont typeface="Noto Sans Symbols"/>
              <a:buChar char="▪"/>
              <a:defRPr b="0" i="0" sz="2100" u="none" cap="none" strike="noStrike">
                <a:solidFill>
                  <a:schemeClr val="dk1"/>
                </a:solidFill>
                <a:latin typeface="Barlow"/>
                <a:ea typeface="Barlow"/>
                <a:cs typeface="Barlow"/>
                <a:sym typeface="Barlow"/>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Barlow"/>
                <a:ea typeface="Barlow"/>
                <a:cs typeface="Barlow"/>
                <a:sym typeface="Barlow"/>
              </a:defRPr>
            </a:lvl2pPr>
            <a:lvl3pPr indent="-323850" lvl="2" marL="1371600" marR="0" rtl="0" algn="l">
              <a:lnSpc>
                <a:spcPct val="90000"/>
              </a:lnSpc>
              <a:spcBef>
                <a:spcPts val="375"/>
              </a:spcBef>
              <a:spcAft>
                <a:spcPts val="0"/>
              </a:spcAft>
              <a:buClr>
                <a:schemeClr val="dk1"/>
              </a:buClr>
              <a:buSzPts val="1500"/>
              <a:buFont typeface="Noto Sans Symbols"/>
              <a:buChar char="▪"/>
              <a:defRPr b="0" i="0" sz="1500" u="none" cap="none" strike="noStrike">
                <a:solidFill>
                  <a:schemeClr val="dk1"/>
                </a:solidFill>
                <a:latin typeface="Barlow"/>
                <a:ea typeface="Barlow"/>
                <a:cs typeface="Barlow"/>
                <a:sym typeface="Barlow"/>
              </a:defRPr>
            </a:lvl3pPr>
            <a:lvl4pPr indent="-314325" lvl="3" marL="1828800" marR="0" rtl="0" algn="l">
              <a:lnSpc>
                <a:spcPct val="90000"/>
              </a:lnSpc>
              <a:spcBef>
                <a:spcPts val="375"/>
              </a:spcBef>
              <a:spcAft>
                <a:spcPts val="0"/>
              </a:spcAft>
              <a:buClr>
                <a:schemeClr val="dk1"/>
              </a:buClr>
              <a:buSzPts val="1350"/>
              <a:buFont typeface="Noto Sans Symbols"/>
              <a:buChar char="▪"/>
              <a:defRPr b="0" i="0" sz="1350" u="none" cap="none" strike="noStrike">
                <a:solidFill>
                  <a:schemeClr val="dk1"/>
                </a:solidFill>
                <a:latin typeface="Barlow"/>
                <a:ea typeface="Barlow"/>
                <a:cs typeface="Barlow"/>
                <a:sym typeface="Barlow"/>
              </a:defRPr>
            </a:lvl4pPr>
            <a:lvl5pPr indent="-314325" lvl="4" marL="2286000" marR="0" rtl="0" algn="l">
              <a:lnSpc>
                <a:spcPct val="90000"/>
              </a:lnSpc>
              <a:spcBef>
                <a:spcPts val="375"/>
              </a:spcBef>
              <a:spcAft>
                <a:spcPts val="0"/>
              </a:spcAft>
              <a:buClr>
                <a:schemeClr val="dk1"/>
              </a:buClr>
              <a:buSzPts val="1350"/>
              <a:buFont typeface="Noto Sans Symbols"/>
              <a:buChar char="▪"/>
              <a:defRPr b="0" i="0" sz="1350" u="none" cap="none" strike="noStrike">
                <a:solidFill>
                  <a:schemeClr val="dk1"/>
                </a:solidFill>
                <a:latin typeface="Barlow"/>
                <a:ea typeface="Barlow"/>
                <a:cs typeface="Barlow"/>
                <a:sym typeface="Barlow"/>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5"/>
          <p:cNvSpPr txBox="1"/>
          <p:nvPr>
            <p:ph idx="11" type="ftr"/>
          </p:nvPr>
        </p:nvSpPr>
        <p:spPr>
          <a:xfrm>
            <a:off x="571500" y="4732734"/>
            <a:ext cx="3086100" cy="1020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rgbClr val="000000"/>
              </a:buClr>
              <a:buSzPts val="1400"/>
              <a:buFont typeface="Arial"/>
              <a:buNone/>
              <a:defRPr b="0" i="0" sz="780" u="none" cap="none" strike="noStrike">
                <a:solidFill>
                  <a:schemeClr val="accent3"/>
                </a:solidFill>
                <a:latin typeface="Barlow Medium"/>
                <a:ea typeface="Barlow Medium"/>
                <a:cs typeface="Barlow Medium"/>
                <a:sym typeface="Barlow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5"/>
          <p:cNvSpPr txBox="1"/>
          <p:nvPr>
            <p:ph idx="12" type="sldNum"/>
          </p:nvPr>
        </p:nvSpPr>
        <p:spPr>
          <a:xfrm>
            <a:off x="0" y="4732734"/>
            <a:ext cx="526500" cy="102000"/>
          </a:xfrm>
          <a:prstGeom prst="rect">
            <a:avLst/>
          </a:prstGeom>
          <a:noFill/>
          <a:ln>
            <a:noFill/>
          </a:ln>
        </p:spPr>
        <p:txBody>
          <a:bodyPr anchorCtr="0" anchor="t" bIns="0" lIns="0" spcFirstLastPara="1" rIns="0" wrap="square" tIns="0">
            <a:noAutofit/>
          </a:bodyPr>
          <a:lstStyle>
            <a:lvl1pPr indent="0" lvl="0" marL="0" marR="0" rtl="0" algn="r">
              <a:lnSpc>
                <a:spcPct val="85000"/>
              </a:lnSpc>
              <a:spcBef>
                <a:spcPts val="0"/>
              </a:spcBef>
              <a:spcAft>
                <a:spcPts val="0"/>
              </a:spcAft>
              <a:buClr>
                <a:srgbClr val="000000"/>
              </a:buClr>
              <a:buSzPts val="780"/>
              <a:buFont typeface="Arial"/>
              <a:buNone/>
              <a:defRPr b="1" i="0" sz="780" u="none" cap="none" strike="noStrike">
                <a:solidFill>
                  <a:schemeClr val="accent3"/>
                </a:solidFill>
                <a:latin typeface="Barlow"/>
                <a:ea typeface="Barlow"/>
                <a:cs typeface="Barlow"/>
                <a:sym typeface="Barlow"/>
              </a:defRPr>
            </a:lvl1pPr>
            <a:lvl2pPr indent="0" lvl="1" marL="0" marR="0" rtl="0" algn="r">
              <a:lnSpc>
                <a:spcPct val="85000"/>
              </a:lnSpc>
              <a:spcBef>
                <a:spcPts val="0"/>
              </a:spcBef>
              <a:spcAft>
                <a:spcPts val="0"/>
              </a:spcAft>
              <a:buClr>
                <a:srgbClr val="000000"/>
              </a:buClr>
              <a:buSzPts val="780"/>
              <a:buFont typeface="Arial"/>
              <a:buNone/>
              <a:defRPr b="1" i="0" sz="780" u="none" cap="none" strike="noStrike">
                <a:solidFill>
                  <a:schemeClr val="accent3"/>
                </a:solidFill>
                <a:latin typeface="Barlow"/>
                <a:ea typeface="Barlow"/>
                <a:cs typeface="Barlow"/>
                <a:sym typeface="Barlow"/>
              </a:defRPr>
            </a:lvl2pPr>
            <a:lvl3pPr indent="0" lvl="2" marL="0" marR="0" rtl="0" algn="r">
              <a:lnSpc>
                <a:spcPct val="85000"/>
              </a:lnSpc>
              <a:spcBef>
                <a:spcPts val="0"/>
              </a:spcBef>
              <a:spcAft>
                <a:spcPts val="0"/>
              </a:spcAft>
              <a:buClr>
                <a:srgbClr val="000000"/>
              </a:buClr>
              <a:buSzPts val="780"/>
              <a:buFont typeface="Arial"/>
              <a:buNone/>
              <a:defRPr b="1" i="0" sz="780" u="none" cap="none" strike="noStrike">
                <a:solidFill>
                  <a:schemeClr val="accent3"/>
                </a:solidFill>
                <a:latin typeface="Barlow"/>
                <a:ea typeface="Barlow"/>
                <a:cs typeface="Barlow"/>
                <a:sym typeface="Barlow"/>
              </a:defRPr>
            </a:lvl3pPr>
            <a:lvl4pPr indent="0" lvl="3" marL="0" marR="0" rtl="0" algn="r">
              <a:lnSpc>
                <a:spcPct val="85000"/>
              </a:lnSpc>
              <a:spcBef>
                <a:spcPts val="0"/>
              </a:spcBef>
              <a:spcAft>
                <a:spcPts val="0"/>
              </a:spcAft>
              <a:buClr>
                <a:srgbClr val="000000"/>
              </a:buClr>
              <a:buSzPts val="780"/>
              <a:buFont typeface="Arial"/>
              <a:buNone/>
              <a:defRPr b="1" i="0" sz="780" u="none" cap="none" strike="noStrike">
                <a:solidFill>
                  <a:schemeClr val="accent3"/>
                </a:solidFill>
                <a:latin typeface="Barlow"/>
                <a:ea typeface="Barlow"/>
                <a:cs typeface="Barlow"/>
                <a:sym typeface="Barlow"/>
              </a:defRPr>
            </a:lvl4pPr>
            <a:lvl5pPr indent="0" lvl="4" marL="0" marR="0" rtl="0" algn="r">
              <a:lnSpc>
                <a:spcPct val="85000"/>
              </a:lnSpc>
              <a:spcBef>
                <a:spcPts val="0"/>
              </a:spcBef>
              <a:spcAft>
                <a:spcPts val="0"/>
              </a:spcAft>
              <a:buClr>
                <a:srgbClr val="000000"/>
              </a:buClr>
              <a:buSzPts val="780"/>
              <a:buFont typeface="Arial"/>
              <a:buNone/>
              <a:defRPr b="1" i="0" sz="780" u="none" cap="none" strike="noStrike">
                <a:solidFill>
                  <a:schemeClr val="accent3"/>
                </a:solidFill>
                <a:latin typeface="Barlow"/>
                <a:ea typeface="Barlow"/>
                <a:cs typeface="Barlow"/>
                <a:sym typeface="Barlow"/>
              </a:defRPr>
            </a:lvl5pPr>
            <a:lvl6pPr indent="0" lvl="5" marL="0" marR="0" rtl="0" algn="r">
              <a:lnSpc>
                <a:spcPct val="85000"/>
              </a:lnSpc>
              <a:spcBef>
                <a:spcPts val="0"/>
              </a:spcBef>
              <a:spcAft>
                <a:spcPts val="0"/>
              </a:spcAft>
              <a:buClr>
                <a:srgbClr val="000000"/>
              </a:buClr>
              <a:buSzPts val="780"/>
              <a:buFont typeface="Arial"/>
              <a:buNone/>
              <a:defRPr b="1" i="0" sz="780" u="none" cap="none" strike="noStrike">
                <a:solidFill>
                  <a:schemeClr val="accent3"/>
                </a:solidFill>
                <a:latin typeface="Barlow"/>
                <a:ea typeface="Barlow"/>
                <a:cs typeface="Barlow"/>
                <a:sym typeface="Barlow"/>
              </a:defRPr>
            </a:lvl6pPr>
            <a:lvl7pPr indent="0" lvl="6" marL="0" marR="0" rtl="0" algn="r">
              <a:lnSpc>
                <a:spcPct val="85000"/>
              </a:lnSpc>
              <a:spcBef>
                <a:spcPts val="0"/>
              </a:spcBef>
              <a:spcAft>
                <a:spcPts val="0"/>
              </a:spcAft>
              <a:buClr>
                <a:srgbClr val="000000"/>
              </a:buClr>
              <a:buSzPts val="780"/>
              <a:buFont typeface="Arial"/>
              <a:buNone/>
              <a:defRPr b="1" i="0" sz="780" u="none" cap="none" strike="noStrike">
                <a:solidFill>
                  <a:schemeClr val="accent3"/>
                </a:solidFill>
                <a:latin typeface="Barlow"/>
                <a:ea typeface="Barlow"/>
                <a:cs typeface="Barlow"/>
                <a:sym typeface="Barlow"/>
              </a:defRPr>
            </a:lvl7pPr>
            <a:lvl8pPr indent="0" lvl="7" marL="0" marR="0" rtl="0" algn="r">
              <a:lnSpc>
                <a:spcPct val="85000"/>
              </a:lnSpc>
              <a:spcBef>
                <a:spcPts val="0"/>
              </a:spcBef>
              <a:spcAft>
                <a:spcPts val="0"/>
              </a:spcAft>
              <a:buClr>
                <a:srgbClr val="000000"/>
              </a:buClr>
              <a:buSzPts val="780"/>
              <a:buFont typeface="Arial"/>
              <a:buNone/>
              <a:defRPr b="1" i="0" sz="780" u="none" cap="none" strike="noStrike">
                <a:solidFill>
                  <a:schemeClr val="accent3"/>
                </a:solidFill>
                <a:latin typeface="Barlow"/>
                <a:ea typeface="Barlow"/>
                <a:cs typeface="Barlow"/>
                <a:sym typeface="Barlow"/>
              </a:defRPr>
            </a:lvl8pPr>
            <a:lvl9pPr indent="0" lvl="8" marL="0" marR="0" rtl="0" algn="r">
              <a:lnSpc>
                <a:spcPct val="85000"/>
              </a:lnSpc>
              <a:spcBef>
                <a:spcPts val="0"/>
              </a:spcBef>
              <a:spcAft>
                <a:spcPts val="0"/>
              </a:spcAft>
              <a:buClr>
                <a:srgbClr val="000000"/>
              </a:buClr>
              <a:buSzPts val="780"/>
              <a:buFont typeface="Arial"/>
              <a:buNone/>
              <a:defRPr b="1" i="0" sz="780" u="none" cap="none" strike="noStrike">
                <a:solidFill>
                  <a:schemeClr val="accent3"/>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GB"/>
              <a:t>‹#›</a:t>
            </a:fld>
            <a:r>
              <a:rPr lang="en-GB"/>
              <a:t> |</a:t>
            </a:r>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Marc.stone@ipa.gov.uk" TargetMode="External"/><Relationship Id="rId4" Type="http://schemas.openxmlformats.org/officeDocument/2006/relationships/hyperlink" Target="mailto:Nick.illiff1@ipa.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assets.publishing.service.gov.uk/media/605df955e90e073ba52ffd8e/About_the_IPA_2020_12.03.2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gov.uk/government/collections/public-private-partnership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gov.uk/government/organisations/infrastructure-and-projects-authorit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1"/>
          <p:cNvPicPr preferRelativeResize="0"/>
          <p:nvPr/>
        </p:nvPicPr>
        <p:blipFill rotWithShape="1">
          <a:blip r:embed="rId3">
            <a:alphaModFix/>
          </a:blip>
          <a:srcRect b="0" l="0" r="0" t="0"/>
          <a:stretch/>
        </p:blipFill>
        <p:spPr>
          <a:xfrm>
            <a:off x="3996000" y="-1"/>
            <a:ext cx="5148000" cy="5148000"/>
          </a:xfrm>
          <a:custGeom>
            <a:rect b="b" l="l" r="r" t="t"/>
            <a:pathLst>
              <a:path extrusionOk="0" h="5148000" w="5148000">
                <a:moveTo>
                  <a:pt x="1288800" y="0"/>
                </a:moveTo>
                <a:lnTo>
                  <a:pt x="3859199" y="0"/>
                </a:lnTo>
                <a:lnTo>
                  <a:pt x="3859199" y="644402"/>
                </a:lnTo>
                <a:lnTo>
                  <a:pt x="5148000" y="644402"/>
                </a:lnTo>
                <a:lnTo>
                  <a:pt x="5148000" y="4499101"/>
                </a:lnTo>
                <a:lnTo>
                  <a:pt x="4503599" y="4499101"/>
                </a:lnTo>
                <a:lnTo>
                  <a:pt x="4503599" y="5148000"/>
                </a:lnTo>
                <a:lnTo>
                  <a:pt x="0" y="5148000"/>
                </a:lnTo>
                <a:lnTo>
                  <a:pt x="0" y="644402"/>
                </a:lnTo>
                <a:lnTo>
                  <a:pt x="1288800" y="644402"/>
                </a:lnTo>
                <a:close/>
              </a:path>
            </a:pathLst>
          </a:custGeom>
          <a:solidFill>
            <a:schemeClr val="accent6"/>
          </a:solidFill>
          <a:ln>
            <a:noFill/>
          </a:ln>
        </p:spPr>
      </p:pic>
      <p:sp>
        <p:nvSpPr>
          <p:cNvPr id="135" name="Google Shape;135;p1"/>
          <p:cNvSpPr txBox="1"/>
          <p:nvPr>
            <p:ph type="ctrTitle"/>
          </p:nvPr>
        </p:nvSpPr>
        <p:spPr>
          <a:xfrm>
            <a:off x="186875" y="1778400"/>
            <a:ext cx="3809100" cy="900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3200"/>
              <a:buFont typeface="Barlow"/>
              <a:buNone/>
            </a:pPr>
            <a:r>
              <a:rPr lang="en-GB">
                <a:solidFill>
                  <a:schemeClr val="accent1"/>
                </a:solidFill>
              </a:rPr>
              <a:t>IHEEM Branch Update - October 24</a:t>
            </a:r>
            <a:endParaRPr/>
          </a:p>
        </p:txBody>
      </p:sp>
      <p:sp>
        <p:nvSpPr>
          <p:cNvPr id="136" name="Google Shape;136;p1"/>
          <p:cNvSpPr/>
          <p:nvPr/>
        </p:nvSpPr>
        <p:spPr>
          <a:xfrm>
            <a:off x="4636800" y="-3177"/>
            <a:ext cx="1933200" cy="1288800"/>
          </a:xfrm>
          <a:custGeom>
            <a:rect b="b" l="l" r="r" t="t"/>
            <a:pathLst>
              <a:path extrusionOk="0" h="1288800" w="1933200">
                <a:moveTo>
                  <a:pt x="644400" y="0"/>
                </a:moveTo>
                <a:lnTo>
                  <a:pt x="1933200" y="0"/>
                </a:lnTo>
                <a:lnTo>
                  <a:pt x="1933200" y="644400"/>
                </a:lnTo>
                <a:lnTo>
                  <a:pt x="1288800" y="644400"/>
                </a:lnTo>
                <a:lnTo>
                  <a:pt x="1288800" y="1288800"/>
                </a:lnTo>
                <a:lnTo>
                  <a:pt x="0" y="1288800"/>
                </a:lnTo>
                <a:lnTo>
                  <a:pt x="0" y="644400"/>
                </a:lnTo>
                <a:lnTo>
                  <a:pt x="644400" y="64440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1"/>
          <p:cNvSpPr/>
          <p:nvPr/>
        </p:nvSpPr>
        <p:spPr>
          <a:xfrm>
            <a:off x="7210800" y="3210300"/>
            <a:ext cx="1933200" cy="1933200"/>
          </a:xfrm>
          <a:custGeom>
            <a:rect b="b" l="l" r="r" t="t"/>
            <a:pathLst>
              <a:path extrusionOk="0" h="1933200" w="1933200">
                <a:moveTo>
                  <a:pt x="1288800" y="0"/>
                </a:moveTo>
                <a:lnTo>
                  <a:pt x="1933200" y="0"/>
                </a:lnTo>
                <a:lnTo>
                  <a:pt x="1933200" y="644400"/>
                </a:lnTo>
                <a:lnTo>
                  <a:pt x="1933200" y="1288800"/>
                </a:lnTo>
                <a:lnTo>
                  <a:pt x="1288800" y="1288800"/>
                </a:lnTo>
                <a:lnTo>
                  <a:pt x="1288800" y="1933200"/>
                </a:lnTo>
                <a:lnTo>
                  <a:pt x="0" y="1933200"/>
                </a:lnTo>
                <a:lnTo>
                  <a:pt x="0" y="1288800"/>
                </a:lnTo>
                <a:lnTo>
                  <a:pt x="644400" y="1288800"/>
                </a:lnTo>
                <a:lnTo>
                  <a:pt x="644400" y="644400"/>
                </a:lnTo>
                <a:lnTo>
                  <a:pt x="1288800" y="6444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p1"/>
          <p:cNvSpPr txBox="1"/>
          <p:nvPr>
            <p:ph type="ctrTitle"/>
          </p:nvPr>
        </p:nvSpPr>
        <p:spPr>
          <a:xfrm>
            <a:off x="415975" y="2946800"/>
            <a:ext cx="3345000" cy="964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3200"/>
              <a:buFont typeface="Barlow"/>
              <a:buNone/>
            </a:pPr>
            <a:r>
              <a:t/>
            </a:r>
            <a:endParaRPr b="0"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
          <p:cNvSpPr txBox="1"/>
          <p:nvPr>
            <p:ph type="title"/>
          </p:nvPr>
        </p:nvSpPr>
        <p:spPr>
          <a:xfrm>
            <a:off x="403181" y="460673"/>
            <a:ext cx="7216800" cy="387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800"/>
              <a:buNone/>
            </a:pPr>
            <a:r>
              <a:rPr lang="en-GB"/>
              <a:t>IPA - Contacts   </a:t>
            </a:r>
            <a:endParaRPr/>
          </a:p>
        </p:txBody>
      </p:sp>
      <p:sp>
        <p:nvSpPr>
          <p:cNvPr id="144" name="Google Shape;144;p2"/>
          <p:cNvSpPr txBox="1"/>
          <p:nvPr>
            <p:ph idx="1" type="body"/>
          </p:nvPr>
        </p:nvSpPr>
        <p:spPr>
          <a:xfrm>
            <a:off x="403175" y="1115688"/>
            <a:ext cx="8038500" cy="2916000"/>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lnSpc>
                <a:spcPct val="110000"/>
              </a:lnSpc>
              <a:spcBef>
                <a:spcPts val="0"/>
              </a:spcBef>
              <a:spcAft>
                <a:spcPts val="0"/>
              </a:spcAft>
              <a:buSzPts val="1100"/>
              <a:buNone/>
            </a:pPr>
            <a:r>
              <a:t/>
            </a:r>
            <a:endParaRPr sz="1200"/>
          </a:p>
          <a:p>
            <a:pPr indent="0" lvl="0" marL="0" rtl="0" algn="l">
              <a:lnSpc>
                <a:spcPct val="110000"/>
              </a:lnSpc>
              <a:spcBef>
                <a:spcPts val="0"/>
              </a:spcBef>
              <a:spcAft>
                <a:spcPts val="0"/>
              </a:spcAft>
              <a:buSzPts val="1100"/>
              <a:buNone/>
            </a:pPr>
            <a:r>
              <a:rPr b="1" lang="en-GB" sz="1600">
                <a:latin typeface="Barlow"/>
                <a:ea typeface="Barlow"/>
                <a:cs typeface="Barlow"/>
                <a:sym typeface="Barlow"/>
              </a:rPr>
              <a:t>Transformation &amp; Programmes incl </a:t>
            </a:r>
            <a:r>
              <a:rPr b="1" lang="en-GB" sz="1600">
                <a:latin typeface="Barlow"/>
                <a:ea typeface="Barlow"/>
                <a:cs typeface="Barlow"/>
                <a:sym typeface="Barlow"/>
              </a:rPr>
              <a:t>New Hospital Programme and DHSC Link</a:t>
            </a:r>
            <a:endParaRPr b="1" sz="1600">
              <a:latin typeface="Barlow"/>
              <a:ea typeface="Barlow"/>
              <a:cs typeface="Barlow"/>
              <a:sym typeface="Barlow"/>
            </a:endParaRPr>
          </a:p>
          <a:p>
            <a:pPr indent="0" lvl="0" marL="0" rtl="0" algn="l">
              <a:lnSpc>
                <a:spcPct val="110000"/>
              </a:lnSpc>
              <a:spcBef>
                <a:spcPts val="0"/>
              </a:spcBef>
              <a:spcAft>
                <a:spcPts val="0"/>
              </a:spcAft>
              <a:buSzPts val="1100"/>
              <a:buNone/>
            </a:pPr>
            <a:r>
              <a:t/>
            </a:r>
            <a:endParaRPr sz="1200"/>
          </a:p>
          <a:p>
            <a:pPr indent="0" lvl="0" marL="0" rtl="0" algn="l">
              <a:lnSpc>
                <a:spcPct val="110000"/>
              </a:lnSpc>
              <a:spcBef>
                <a:spcPts val="0"/>
              </a:spcBef>
              <a:spcAft>
                <a:spcPts val="0"/>
              </a:spcAft>
              <a:buSzPts val="1100"/>
              <a:buNone/>
            </a:pPr>
            <a:r>
              <a:rPr lang="en-GB" sz="1400"/>
              <a:t>Marc Stone - </a:t>
            </a:r>
            <a:r>
              <a:rPr lang="en-GB" sz="1400" u="sng">
                <a:solidFill>
                  <a:schemeClr val="hlink"/>
                </a:solidFill>
                <a:hlinkClick r:id="rId3"/>
              </a:rPr>
              <a:t>Marc.stone@ipa.gov.uk</a:t>
            </a:r>
            <a:endParaRPr sz="1400"/>
          </a:p>
          <a:p>
            <a:pPr indent="0" lvl="0" marL="0" rtl="0" algn="l">
              <a:lnSpc>
                <a:spcPct val="110000"/>
              </a:lnSpc>
              <a:spcBef>
                <a:spcPts val="0"/>
              </a:spcBef>
              <a:spcAft>
                <a:spcPts val="0"/>
              </a:spcAft>
              <a:buSzPts val="1100"/>
              <a:buNone/>
            </a:pPr>
            <a:r>
              <a:t/>
            </a:r>
            <a:endParaRPr sz="1200"/>
          </a:p>
          <a:p>
            <a:pPr indent="0" lvl="0" marL="0" rtl="0" algn="l">
              <a:lnSpc>
                <a:spcPct val="110000"/>
              </a:lnSpc>
              <a:spcBef>
                <a:spcPts val="0"/>
              </a:spcBef>
              <a:spcAft>
                <a:spcPts val="0"/>
              </a:spcAft>
              <a:buSzPts val="1100"/>
              <a:buNone/>
            </a:pPr>
            <a:r>
              <a:rPr b="1" lang="en-GB" sz="1700">
                <a:latin typeface="Barlow"/>
                <a:ea typeface="Barlow"/>
                <a:cs typeface="Barlow"/>
                <a:sym typeface="Barlow"/>
              </a:rPr>
              <a:t>PFI  Centre of Excellence </a:t>
            </a:r>
            <a:endParaRPr b="1" sz="1700">
              <a:latin typeface="Barlow"/>
              <a:ea typeface="Barlow"/>
              <a:cs typeface="Barlow"/>
              <a:sym typeface="Barlow"/>
            </a:endParaRPr>
          </a:p>
          <a:p>
            <a:pPr indent="0" lvl="0" marL="0" rtl="0" algn="l">
              <a:lnSpc>
                <a:spcPct val="110000"/>
              </a:lnSpc>
              <a:spcBef>
                <a:spcPts val="0"/>
              </a:spcBef>
              <a:spcAft>
                <a:spcPts val="0"/>
              </a:spcAft>
              <a:buSzPts val="1100"/>
              <a:buNone/>
            </a:pPr>
            <a:r>
              <a:t/>
            </a:r>
            <a:endParaRPr b="1" sz="1300">
              <a:latin typeface="Barlow"/>
              <a:ea typeface="Barlow"/>
              <a:cs typeface="Barlow"/>
              <a:sym typeface="Barlow"/>
            </a:endParaRPr>
          </a:p>
          <a:p>
            <a:pPr indent="0" lvl="0" marL="0" rtl="0" algn="l">
              <a:lnSpc>
                <a:spcPct val="110000"/>
              </a:lnSpc>
              <a:spcBef>
                <a:spcPts val="0"/>
              </a:spcBef>
              <a:spcAft>
                <a:spcPts val="0"/>
              </a:spcAft>
              <a:buSzPts val="1100"/>
              <a:buNone/>
            </a:pPr>
            <a:r>
              <a:rPr lang="en-GB" sz="1400"/>
              <a:t>Nick Iliff- </a:t>
            </a:r>
            <a:r>
              <a:rPr lang="en-GB" sz="1400" u="sng">
                <a:solidFill>
                  <a:schemeClr val="hlink"/>
                </a:solidFill>
                <a:hlinkClick r:id="rId4"/>
              </a:rPr>
              <a:t>Nick.iliff1@ipa.gov.uk</a:t>
            </a:r>
            <a:endParaRPr sz="1400"/>
          </a:p>
          <a:p>
            <a:pPr indent="0" lvl="0" marL="0" rtl="0" algn="l">
              <a:lnSpc>
                <a:spcPct val="110000"/>
              </a:lnSpc>
              <a:spcBef>
                <a:spcPts val="0"/>
              </a:spcBef>
              <a:spcAft>
                <a:spcPts val="0"/>
              </a:spcAft>
              <a:buSzPts val="1100"/>
              <a:buNone/>
            </a:pPr>
            <a:r>
              <a:rPr lang="en-GB" sz="1400"/>
              <a:t>Steve Lawley - Steve.lawley@ipa.gov.uk</a:t>
            </a:r>
            <a:endParaRPr sz="1400"/>
          </a:p>
          <a:p>
            <a:pPr indent="0" lvl="0" marL="0" rtl="0" algn="l">
              <a:lnSpc>
                <a:spcPct val="110000"/>
              </a:lnSpc>
              <a:spcBef>
                <a:spcPts val="0"/>
              </a:spcBef>
              <a:spcAft>
                <a:spcPts val="0"/>
              </a:spcAft>
              <a:buSzPts val="1100"/>
              <a:buNone/>
            </a:pPr>
            <a:r>
              <a:rPr lang="en-GB" sz="1400"/>
              <a:t>General Enquiries - pfi-operations@ipa.gov.uk</a:t>
            </a:r>
            <a:endParaRPr sz="1400"/>
          </a:p>
          <a:p>
            <a:pPr indent="0" lvl="0" marL="0" rtl="0" algn="l">
              <a:lnSpc>
                <a:spcPct val="110000"/>
              </a:lnSpc>
              <a:spcBef>
                <a:spcPts val="0"/>
              </a:spcBef>
              <a:spcAft>
                <a:spcPts val="0"/>
              </a:spcAft>
              <a:buSzPts val="1100"/>
              <a:buNone/>
            </a:pPr>
            <a:r>
              <a:t/>
            </a:r>
            <a:endParaRPr sz="1500"/>
          </a:p>
        </p:txBody>
      </p:sp>
      <p:sp>
        <p:nvSpPr>
          <p:cNvPr id="145" name="Google Shape;145;p2"/>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p>
            <a:pPr indent="0" lvl="0" marL="0" rtl="0" algn="r">
              <a:lnSpc>
                <a:spcPct val="85000"/>
              </a:lnSpc>
              <a:spcBef>
                <a:spcPts val="0"/>
              </a:spcBef>
              <a:spcAft>
                <a:spcPts val="0"/>
              </a:spcAft>
              <a:buClr>
                <a:srgbClr val="000000"/>
              </a:buClr>
              <a:buSzPts val="780"/>
              <a:buFont typeface="Arial"/>
              <a:buNone/>
            </a:pPr>
            <a:fld id="{00000000-1234-1234-1234-123412341234}" type="slidenum">
              <a:rPr lang="en-GB"/>
              <a:t>‹#›</a:t>
            </a:fld>
            <a:r>
              <a:rPr lang="en-GB"/>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
          <p:cNvSpPr txBox="1"/>
          <p:nvPr>
            <p:ph type="title"/>
          </p:nvPr>
        </p:nvSpPr>
        <p:spPr>
          <a:xfrm>
            <a:off x="403181" y="460673"/>
            <a:ext cx="7216800" cy="387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800"/>
              <a:buNone/>
            </a:pPr>
            <a:r>
              <a:rPr lang="en-GB"/>
              <a:t>IPA - What we do </a:t>
            </a:r>
            <a:endParaRPr/>
          </a:p>
        </p:txBody>
      </p:sp>
      <p:sp>
        <p:nvSpPr>
          <p:cNvPr id="151" name="Google Shape;151;p3"/>
          <p:cNvSpPr txBox="1"/>
          <p:nvPr>
            <p:ph idx="1" type="body"/>
          </p:nvPr>
        </p:nvSpPr>
        <p:spPr>
          <a:xfrm>
            <a:off x="403175" y="1115700"/>
            <a:ext cx="8098500" cy="1169100"/>
          </a:xfrm>
          <a:prstGeom prst="rect">
            <a:avLst/>
          </a:prstGeom>
          <a:noFill/>
          <a:ln>
            <a:noFill/>
          </a:ln>
        </p:spPr>
        <p:txBody>
          <a:bodyPr anchorCtr="0" anchor="t" bIns="0" lIns="0" spcFirstLastPara="1" rIns="0" wrap="square" tIns="0">
            <a:noAutofit/>
          </a:bodyPr>
          <a:lstStyle/>
          <a:p>
            <a:pPr indent="0" lvl="0" marL="0" rtl="0" algn="l">
              <a:lnSpc>
                <a:spcPct val="131579"/>
              </a:lnSpc>
              <a:spcBef>
                <a:spcPts val="1500"/>
              </a:spcBef>
              <a:spcAft>
                <a:spcPts val="0"/>
              </a:spcAft>
              <a:buSzPts val="1100"/>
              <a:buNone/>
            </a:pPr>
            <a:r>
              <a:rPr lang="en-GB" sz="1200">
                <a:solidFill>
                  <a:srgbClr val="474747"/>
                </a:solidFill>
                <a:highlight>
                  <a:srgbClr val="FFFFFF"/>
                </a:highlight>
                <a:latin typeface="Arial"/>
                <a:ea typeface="Arial"/>
                <a:cs typeface="Arial"/>
                <a:sym typeface="Arial"/>
              </a:rPr>
              <a:t>The Infrastructure and Projects Authority (IPA)</a:t>
            </a:r>
            <a:r>
              <a:rPr lang="en-GB" sz="1200">
                <a:solidFill>
                  <a:srgbClr val="474747"/>
                </a:solidFill>
                <a:highlight>
                  <a:srgbClr val="FFFFFF"/>
                </a:highlight>
                <a:latin typeface="Arial"/>
                <a:ea typeface="Arial"/>
                <a:cs typeface="Arial"/>
                <a:sym typeface="Arial"/>
              </a:rPr>
              <a:t> is the United Kingdom government's centre of expertise for the delivery of large and complex physical, security, digital and services infrastructure, transformation, PFI and major projects. The IPA sits at the heart of government, reporting to the Cabinet Office and HM Treasury.</a:t>
            </a:r>
            <a:endParaRPr sz="1200">
              <a:solidFill>
                <a:srgbClr val="474747"/>
              </a:solidFill>
              <a:highlight>
                <a:srgbClr val="FFFFFF"/>
              </a:highlight>
              <a:latin typeface="Arial"/>
              <a:ea typeface="Arial"/>
              <a:cs typeface="Arial"/>
              <a:sym typeface="Arial"/>
            </a:endParaRPr>
          </a:p>
          <a:p>
            <a:pPr indent="0" lvl="0" marL="0" rtl="0" algn="l">
              <a:lnSpc>
                <a:spcPct val="110000"/>
              </a:lnSpc>
              <a:spcBef>
                <a:spcPts val="1900"/>
              </a:spcBef>
              <a:spcAft>
                <a:spcPts val="0"/>
              </a:spcAft>
              <a:buSzPts val="1100"/>
              <a:buNone/>
            </a:pPr>
            <a:r>
              <a:t/>
            </a:r>
            <a:endParaRPr sz="1200">
              <a:solidFill>
                <a:srgbClr val="474747"/>
              </a:solidFill>
              <a:highlight>
                <a:srgbClr val="FFFFFF"/>
              </a:highlight>
              <a:latin typeface="Arial"/>
              <a:ea typeface="Arial"/>
              <a:cs typeface="Arial"/>
              <a:sym typeface="Arial"/>
            </a:endParaRPr>
          </a:p>
          <a:p>
            <a:pPr indent="0" lvl="0" marL="0" rtl="0" algn="l">
              <a:lnSpc>
                <a:spcPct val="110000"/>
              </a:lnSpc>
              <a:spcBef>
                <a:spcPts val="0"/>
              </a:spcBef>
              <a:spcAft>
                <a:spcPts val="0"/>
              </a:spcAft>
              <a:buSzPts val="1100"/>
              <a:buNone/>
            </a:pPr>
            <a:r>
              <a:rPr b="1" lang="en-GB" sz="1600">
                <a:latin typeface="Barlow"/>
                <a:ea typeface="Barlow"/>
                <a:cs typeface="Barlow"/>
                <a:sym typeface="Barlow"/>
              </a:rPr>
              <a:t>Please find our website link:</a:t>
            </a:r>
            <a:endParaRPr b="1" sz="1600">
              <a:latin typeface="Barlow"/>
              <a:ea typeface="Barlow"/>
              <a:cs typeface="Barlow"/>
              <a:sym typeface="Barlow"/>
            </a:endParaRPr>
          </a:p>
          <a:p>
            <a:pPr indent="0" lvl="0" marL="0" rtl="0" algn="l">
              <a:lnSpc>
                <a:spcPct val="110000"/>
              </a:lnSpc>
              <a:spcBef>
                <a:spcPts val="0"/>
              </a:spcBef>
              <a:spcAft>
                <a:spcPts val="0"/>
              </a:spcAft>
              <a:buSzPts val="1100"/>
              <a:buNone/>
            </a:pPr>
            <a:r>
              <a:rPr b="1" lang="en-GB" sz="1600" u="sng">
                <a:solidFill>
                  <a:schemeClr val="hlink"/>
                </a:solidFill>
                <a:latin typeface="Barlow"/>
                <a:ea typeface="Barlow"/>
                <a:cs typeface="Barlow"/>
                <a:sym typeface="Barlow"/>
                <a:hlinkClick r:id="rId3"/>
              </a:rPr>
              <a:t>IPA - What we do</a:t>
            </a:r>
            <a:endParaRPr b="1" sz="1600">
              <a:latin typeface="Barlow"/>
              <a:ea typeface="Barlow"/>
              <a:cs typeface="Barlow"/>
              <a:sym typeface="Barlow"/>
            </a:endParaRPr>
          </a:p>
          <a:p>
            <a:pPr indent="0" lvl="0" marL="0" rtl="0" algn="l">
              <a:lnSpc>
                <a:spcPct val="110000"/>
              </a:lnSpc>
              <a:spcBef>
                <a:spcPts val="0"/>
              </a:spcBef>
              <a:spcAft>
                <a:spcPts val="0"/>
              </a:spcAft>
              <a:buSzPts val="1100"/>
              <a:buNone/>
            </a:pPr>
            <a:r>
              <a:t/>
            </a:r>
            <a:endParaRPr b="1" sz="1600">
              <a:latin typeface="Barlow"/>
              <a:ea typeface="Barlow"/>
              <a:cs typeface="Barlow"/>
              <a:sym typeface="Barlow"/>
            </a:endParaRPr>
          </a:p>
          <a:p>
            <a:pPr indent="0" lvl="0" marL="0" rtl="0" algn="l">
              <a:lnSpc>
                <a:spcPct val="110000"/>
              </a:lnSpc>
              <a:spcBef>
                <a:spcPts val="0"/>
              </a:spcBef>
              <a:spcAft>
                <a:spcPts val="0"/>
              </a:spcAft>
              <a:buSzPts val="1100"/>
              <a:buNone/>
            </a:pPr>
            <a:r>
              <a:rPr b="1" lang="en-GB" sz="1600">
                <a:latin typeface="Barlow"/>
                <a:ea typeface="Barlow"/>
                <a:cs typeface="Barlow"/>
                <a:sym typeface="Barlow"/>
              </a:rPr>
              <a:t> </a:t>
            </a:r>
            <a:endParaRPr b="1" sz="1600">
              <a:latin typeface="Barlow"/>
              <a:ea typeface="Barlow"/>
              <a:cs typeface="Barlow"/>
              <a:sym typeface="Barlow"/>
            </a:endParaRPr>
          </a:p>
          <a:p>
            <a:pPr indent="0" lvl="0" marL="0" rtl="0" algn="l">
              <a:lnSpc>
                <a:spcPct val="110000"/>
              </a:lnSpc>
              <a:spcBef>
                <a:spcPts val="0"/>
              </a:spcBef>
              <a:spcAft>
                <a:spcPts val="0"/>
              </a:spcAft>
              <a:buSzPts val="1100"/>
              <a:buNone/>
            </a:pPr>
            <a:r>
              <a:rPr b="1" lang="en-GB" sz="1600">
                <a:latin typeface="Barlow"/>
                <a:ea typeface="Barlow"/>
                <a:cs typeface="Barlow"/>
                <a:sym typeface="Barlow"/>
              </a:rPr>
              <a:t> </a:t>
            </a:r>
            <a:endParaRPr b="1" sz="1600">
              <a:latin typeface="Barlow"/>
              <a:ea typeface="Barlow"/>
              <a:cs typeface="Barlow"/>
              <a:sym typeface="Barlow"/>
            </a:endParaRPr>
          </a:p>
        </p:txBody>
      </p:sp>
      <p:sp>
        <p:nvSpPr>
          <p:cNvPr id="152" name="Google Shape;152;p3"/>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p>
            <a:pPr indent="0" lvl="0" marL="0" rtl="0" algn="r">
              <a:lnSpc>
                <a:spcPct val="85000"/>
              </a:lnSpc>
              <a:spcBef>
                <a:spcPts val="0"/>
              </a:spcBef>
              <a:spcAft>
                <a:spcPts val="0"/>
              </a:spcAft>
              <a:buClr>
                <a:srgbClr val="000000"/>
              </a:buClr>
              <a:buSzPts val="780"/>
              <a:buFont typeface="Arial"/>
              <a:buNone/>
            </a:pPr>
            <a:fld id="{00000000-1234-1234-1234-123412341234}" type="slidenum">
              <a:rPr lang="en-GB"/>
              <a:t>‹#›</a:t>
            </a:fld>
            <a:r>
              <a:rPr lang="en-GB"/>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4"/>
          <p:cNvSpPr txBox="1"/>
          <p:nvPr>
            <p:ph type="title"/>
          </p:nvPr>
        </p:nvSpPr>
        <p:spPr>
          <a:xfrm>
            <a:off x="403181" y="460673"/>
            <a:ext cx="7216800" cy="387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800"/>
              <a:buNone/>
            </a:pPr>
            <a:r>
              <a:rPr lang="en-GB"/>
              <a:t>IPA (PFI) - What we do </a:t>
            </a:r>
            <a:endParaRPr/>
          </a:p>
        </p:txBody>
      </p:sp>
      <p:sp>
        <p:nvSpPr>
          <p:cNvPr id="158" name="Google Shape;158;p4"/>
          <p:cNvSpPr txBox="1"/>
          <p:nvPr>
            <p:ph idx="1" type="body"/>
          </p:nvPr>
        </p:nvSpPr>
        <p:spPr>
          <a:xfrm>
            <a:off x="403180" y="1115708"/>
            <a:ext cx="8315400" cy="11691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100"/>
              <a:buNone/>
            </a:pPr>
            <a:r>
              <a:t/>
            </a:r>
            <a:endParaRPr b="1" sz="1600">
              <a:latin typeface="Barlow"/>
              <a:ea typeface="Barlow"/>
              <a:cs typeface="Barlow"/>
              <a:sym typeface="Barlow"/>
            </a:endParaRPr>
          </a:p>
          <a:p>
            <a:pPr indent="0" lvl="0" marL="0" rtl="0" algn="l">
              <a:lnSpc>
                <a:spcPct val="131579"/>
              </a:lnSpc>
              <a:spcBef>
                <a:spcPts val="1500"/>
              </a:spcBef>
              <a:spcAft>
                <a:spcPts val="0"/>
              </a:spcAft>
              <a:buSzPts val="1100"/>
              <a:buNone/>
            </a:pPr>
            <a:r>
              <a:rPr lang="en-GB" sz="1300">
                <a:solidFill>
                  <a:srgbClr val="0B0C0C"/>
                </a:solidFill>
                <a:highlight>
                  <a:srgbClr val="FFFFFF"/>
                </a:highlight>
                <a:latin typeface="Arial"/>
                <a:ea typeface="Arial"/>
                <a:cs typeface="Arial"/>
                <a:sym typeface="Arial"/>
              </a:rPr>
              <a:t>The Programme comprises four projects:</a:t>
            </a:r>
            <a:endParaRPr sz="1300">
              <a:solidFill>
                <a:srgbClr val="0B0C0C"/>
              </a:solidFill>
              <a:highlight>
                <a:srgbClr val="FFFFFF"/>
              </a:highlight>
              <a:latin typeface="Arial"/>
              <a:ea typeface="Arial"/>
              <a:cs typeface="Arial"/>
              <a:sym typeface="Arial"/>
            </a:endParaRPr>
          </a:p>
          <a:p>
            <a:pPr indent="-311150" lvl="0" marL="647700" rtl="0" algn="l">
              <a:lnSpc>
                <a:spcPct val="131579"/>
              </a:lnSpc>
              <a:spcBef>
                <a:spcPts val="1500"/>
              </a:spcBef>
              <a:spcAft>
                <a:spcPts val="0"/>
              </a:spcAft>
              <a:buClr>
                <a:srgbClr val="0B0C0C"/>
              </a:buClr>
              <a:buSzPts val="1300"/>
              <a:buFont typeface="Arial"/>
              <a:buChar char="●"/>
            </a:pPr>
            <a:r>
              <a:rPr lang="en-GB" sz="1300">
                <a:solidFill>
                  <a:srgbClr val="0B0C0C"/>
                </a:solidFill>
                <a:highlight>
                  <a:srgbClr val="FFFFFF"/>
                </a:highlight>
                <a:latin typeface="Arial"/>
                <a:ea typeface="Arial"/>
                <a:cs typeface="Arial"/>
                <a:sym typeface="Arial"/>
              </a:rPr>
              <a:t>Contract Expiry - managing the risks of contract expiry and ensuring value for money as contracts end</a:t>
            </a:r>
            <a:endParaRPr sz="1300">
              <a:solidFill>
                <a:srgbClr val="0B0C0C"/>
              </a:solidFill>
              <a:highlight>
                <a:srgbClr val="FFFFFF"/>
              </a:highlight>
              <a:latin typeface="Arial"/>
              <a:ea typeface="Arial"/>
              <a:cs typeface="Arial"/>
              <a:sym typeface="Arial"/>
            </a:endParaRPr>
          </a:p>
          <a:p>
            <a:pPr indent="-311150" lvl="0" marL="647700" rtl="0" algn="l">
              <a:lnSpc>
                <a:spcPct val="131579"/>
              </a:lnSpc>
              <a:spcBef>
                <a:spcPts val="0"/>
              </a:spcBef>
              <a:spcAft>
                <a:spcPts val="0"/>
              </a:spcAft>
              <a:buClr>
                <a:srgbClr val="0B0C0C"/>
              </a:buClr>
              <a:buSzPts val="1300"/>
              <a:buFont typeface="Arial"/>
              <a:buChar char="●"/>
            </a:pPr>
            <a:r>
              <a:rPr lang="en-GB" sz="1300">
                <a:solidFill>
                  <a:srgbClr val="0B0C0C"/>
                </a:solidFill>
                <a:highlight>
                  <a:srgbClr val="FFFFFF"/>
                </a:highlight>
                <a:latin typeface="Arial"/>
                <a:ea typeface="Arial"/>
                <a:cs typeface="Arial"/>
                <a:sym typeface="Arial"/>
              </a:rPr>
              <a:t>Improving Operational Performance - driving improved operational performance and better approaches to contract management across the PFI portfolio.</a:t>
            </a:r>
            <a:endParaRPr sz="1300">
              <a:solidFill>
                <a:srgbClr val="0B0C0C"/>
              </a:solidFill>
              <a:highlight>
                <a:srgbClr val="FFFFFF"/>
              </a:highlight>
              <a:latin typeface="Arial"/>
              <a:ea typeface="Arial"/>
              <a:cs typeface="Arial"/>
              <a:sym typeface="Arial"/>
            </a:endParaRPr>
          </a:p>
          <a:p>
            <a:pPr indent="-311150" lvl="0" marL="647700" rtl="0" algn="l">
              <a:lnSpc>
                <a:spcPct val="131579"/>
              </a:lnSpc>
              <a:spcBef>
                <a:spcPts val="0"/>
              </a:spcBef>
              <a:spcAft>
                <a:spcPts val="0"/>
              </a:spcAft>
              <a:buClr>
                <a:srgbClr val="0B0C0C"/>
              </a:buClr>
              <a:buSzPts val="1300"/>
              <a:buFont typeface="Arial"/>
              <a:buChar char="●"/>
            </a:pPr>
            <a:r>
              <a:rPr lang="en-GB" sz="1300">
                <a:solidFill>
                  <a:srgbClr val="0B0C0C"/>
                </a:solidFill>
                <a:highlight>
                  <a:srgbClr val="FFFFFF"/>
                </a:highlight>
                <a:latin typeface="Arial"/>
                <a:ea typeface="Arial"/>
                <a:cs typeface="Arial"/>
                <a:sym typeface="Arial"/>
              </a:rPr>
              <a:t>Building Capability - building capability through systems learning, guidance and training</a:t>
            </a:r>
            <a:endParaRPr sz="1300">
              <a:solidFill>
                <a:srgbClr val="0B0C0C"/>
              </a:solidFill>
              <a:highlight>
                <a:srgbClr val="FFFFFF"/>
              </a:highlight>
              <a:latin typeface="Arial"/>
              <a:ea typeface="Arial"/>
              <a:cs typeface="Arial"/>
              <a:sym typeface="Arial"/>
            </a:endParaRPr>
          </a:p>
          <a:p>
            <a:pPr indent="-311150" lvl="0" marL="647700" rtl="0" algn="l">
              <a:lnSpc>
                <a:spcPct val="131579"/>
              </a:lnSpc>
              <a:spcBef>
                <a:spcPts val="0"/>
              </a:spcBef>
              <a:spcAft>
                <a:spcPts val="0"/>
              </a:spcAft>
              <a:buClr>
                <a:srgbClr val="0B0C0C"/>
              </a:buClr>
              <a:buSzPts val="1300"/>
              <a:buFont typeface="Arial"/>
              <a:buChar char="●"/>
            </a:pPr>
            <a:r>
              <a:rPr lang="en-GB" sz="1300">
                <a:solidFill>
                  <a:srgbClr val="0B0C0C"/>
                </a:solidFill>
                <a:highlight>
                  <a:srgbClr val="FFFFFF"/>
                </a:highlight>
                <a:latin typeface="Arial"/>
                <a:ea typeface="Arial"/>
                <a:cs typeface="Arial"/>
                <a:sym typeface="Arial"/>
              </a:rPr>
              <a:t>Advice &amp; Support - providing expert support and advice to departments and contracting authorities</a:t>
            </a:r>
            <a:endParaRPr b="1" sz="1800">
              <a:latin typeface="Barlow"/>
              <a:ea typeface="Barlow"/>
              <a:cs typeface="Barlow"/>
              <a:sym typeface="Barlow"/>
            </a:endParaRPr>
          </a:p>
          <a:p>
            <a:pPr indent="0" lvl="0" marL="0" rtl="0" algn="l">
              <a:lnSpc>
                <a:spcPct val="110000"/>
              </a:lnSpc>
              <a:spcBef>
                <a:spcPts val="1900"/>
              </a:spcBef>
              <a:spcAft>
                <a:spcPts val="0"/>
              </a:spcAft>
              <a:buSzPts val="1100"/>
              <a:buNone/>
            </a:pPr>
            <a:r>
              <a:t/>
            </a:r>
            <a:endParaRPr b="1" sz="1600">
              <a:latin typeface="Barlow"/>
              <a:ea typeface="Barlow"/>
              <a:cs typeface="Barlow"/>
              <a:sym typeface="Barlow"/>
            </a:endParaRPr>
          </a:p>
          <a:p>
            <a:pPr indent="0" lvl="0" marL="0" rtl="0" algn="l">
              <a:lnSpc>
                <a:spcPct val="110000"/>
              </a:lnSpc>
              <a:spcBef>
                <a:spcPts val="0"/>
              </a:spcBef>
              <a:spcAft>
                <a:spcPts val="0"/>
              </a:spcAft>
              <a:buSzPts val="1100"/>
              <a:buNone/>
            </a:pPr>
            <a:r>
              <a:rPr b="1" lang="en-GB" sz="1600">
                <a:latin typeface="Barlow"/>
                <a:ea typeface="Barlow"/>
                <a:cs typeface="Barlow"/>
                <a:sym typeface="Barlow"/>
              </a:rPr>
              <a:t>Please find our website link:</a:t>
            </a:r>
            <a:endParaRPr b="1" sz="1600">
              <a:latin typeface="Barlow"/>
              <a:ea typeface="Barlow"/>
              <a:cs typeface="Barlow"/>
              <a:sym typeface="Barlow"/>
            </a:endParaRPr>
          </a:p>
          <a:p>
            <a:pPr indent="0" lvl="0" marL="0" rtl="0" algn="l">
              <a:lnSpc>
                <a:spcPct val="110000"/>
              </a:lnSpc>
              <a:spcBef>
                <a:spcPts val="0"/>
              </a:spcBef>
              <a:spcAft>
                <a:spcPts val="0"/>
              </a:spcAft>
              <a:buSzPts val="1100"/>
              <a:buNone/>
            </a:pPr>
            <a:r>
              <a:rPr b="1" lang="en-GB" sz="1600" u="sng">
                <a:solidFill>
                  <a:schemeClr val="hlink"/>
                </a:solidFill>
                <a:latin typeface="Barlow"/>
                <a:ea typeface="Barlow"/>
                <a:cs typeface="Barlow"/>
                <a:sym typeface="Barlow"/>
                <a:hlinkClick r:id="rId3"/>
              </a:rPr>
              <a:t>PFI Centre of Excellence</a:t>
            </a:r>
            <a:endParaRPr b="1" sz="1600">
              <a:latin typeface="Barlow"/>
              <a:ea typeface="Barlow"/>
              <a:cs typeface="Barlow"/>
              <a:sym typeface="Barlow"/>
            </a:endParaRPr>
          </a:p>
          <a:p>
            <a:pPr indent="0" lvl="0" marL="0" rtl="0" algn="l">
              <a:lnSpc>
                <a:spcPct val="110000"/>
              </a:lnSpc>
              <a:spcBef>
                <a:spcPts val="0"/>
              </a:spcBef>
              <a:spcAft>
                <a:spcPts val="0"/>
              </a:spcAft>
              <a:buSzPts val="1100"/>
              <a:buNone/>
            </a:pPr>
            <a:r>
              <a:t/>
            </a:r>
            <a:endParaRPr b="1" sz="1600">
              <a:latin typeface="Barlow"/>
              <a:ea typeface="Barlow"/>
              <a:cs typeface="Barlow"/>
              <a:sym typeface="Barlow"/>
            </a:endParaRPr>
          </a:p>
          <a:p>
            <a:pPr indent="0" lvl="0" marL="0" rtl="0" algn="l">
              <a:lnSpc>
                <a:spcPct val="110000"/>
              </a:lnSpc>
              <a:spcBef>
                <a:spcPts val="0"/>
              </a:spcBef>
              <a:spcAft>
                <a:spcPts val="0"/>
              </a:spcAft>
              <a:buSzPts val="1100"/>
              <a:buNone/>
            </a:pPr>
            <a:r>
              <a:t/>
            </a:r>
            <a:endParaRPr b="1" sz="1600">
              <a:latin typeface="Barlow"/>
              <a:ea typeface="Barlow"/>
              <a:cs typeface="Barlow"/>
              <a:sym typeface="Barlow"/>
            </a:endParaRPr>
          </a:p>
          <a:p>
            <a:pPr indent="0" lvl="0" marL="0" rtl="0" algn="l">
              <a:lnSpc>
                <a:spcPct val="110000"/>
              </a:lnSpc>
              <a:spcBef>
                <a:spcPts val="0"/>
              </a:spcBef>
              <a:spcAft>
                <a:spcPts val="0"/>
              </a:spcAft>
              <a:buSzPts val="1100"/>
              <a:buNone/>
            </a:pPr>
            <a:r>
              <a:rPr b="1" lang="en-GB" sz="1600">
                <a:latin typeface="Barlow"/>
                <a:ea typeface="Barlow"/>
                <a:cs typeface="Barlow"/>
                <a:sym typeface="Barlow"/>
              </a:rPr>
              <a:t> </a:t>
            </a:r>
            <a:endParaRPr b="1" sz="1600">
              <a:latin typeface="Barlow"/>
              <a:ea typeface="Barlow"/>
              <a:cs typeface="Barlow"/>
              <a:sym typeface="Barlow"/>
            </a:endParaRPr>
          </a:p>
          <a:p>
            <a:pPr indent="0" lvl="0" marL="0" rtl="0" algn="l">
              <a:lnSpc>
                <a:spcPct val="110000"/>
              </a:lnSpc>
              <a:spcBef>
                <a:spcPts val="0"/>
              </a:spcBef>
              <a:spcAft>
                <a:spcPts val="0"/>
              </a:spcAft>
              <a:buSzPts val="1100"/>
              <a:buNone/>
            </a:pPr>
            <a:r>
              <a:rPr b="1" lang="en-GB" sz="1600">
                <a:latin typeface="Barlow"/>
                <a:ea typeface="Barlow"/>
                <a:cs typeface="Barlow"/>
                <a:sym typeface="Barlow"/>
              </a:rPr>
              <a:t> </a:t>
            </a:r>
            <a:endParaRPr b="1" sz="1600">
              <a:latin typeface="Barlow"/>
              <a:ea typeface="Barlow"/>
              <a:cs typeface="Barlow"/>
              <a:sym typeface="Barlow"/>
            </a:endParaRPr>
          </a:p>
        </p:txBody>
      </p:sp>
      <p:sp>
        <p:nvSpPr>
          <p:cNvPr id="159" name="Google Shape;159;p4"/>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p>
            <a:pPr indent="0" lvl="0" marL="0" rtl="0" algn="r">
              <a:lnSpc>
                <a:spcPct val="85000"/>
              </a:lnSpc>
              <a:spcBef>
                <a:spcPts val="0"/>
              </a:spcBef>
              <a:spcAft>
                <a:spcPts val="0"/>
              </a:spcAft>
              <a:buClr>
                <a:srgbClr val="000000"/>
              </a:buClr>
              <a:buSzPts val="780"/>
              <a:buFont typeface="Arial"/>
              <a:buNone/>
            </a:pPr>
            <a:fld id="{00000000-1234-1234-1234-123412341234}" type="slidenum">
              <a:rPr lang="en-GB"/>
              <a:t>‹#›</a:t>
            </a:fld>
            <a:r>
              <a:rPr lang="en-GB"/>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1260b6ae4f_0_0"/>
          <p:cNvSpPr txBox="1"/>
          <p:nvPr>
            <p:ph type="title"/>
          </p:nvPr>
        </p:nvSpPr>
        <p:spPr>
          <a:xfrm>
            <a:off x="403181" y="460673"/>
            <a:ext cx="7216800" cy="387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800"/>
              <a:buNone/>
            </a:pPr>
            <a:r>
              <a:rPr lang="en-GB"/>
              <a:t>Infrastructure</a:t>
            </a:r>
            <a:r>
              <a:rPr lang="en-GB"/>
              <a:t> and major programmes</a:t>
            </a:r>
            <a:endParaRPr/>
          </a:p>
          <a:p>
            <a:pPr indent="0" lvl="0" marL="0" rtl="0" algn="l">
              <a:lnSpc>
                <a:spcPct val="90000"/>
              </a:lnSpc>
              <a:spcBef>
                <a:spcPts val="0"/>
              </a:spcBef>
              <a:spcAft>
                <a:spcPts val="0"/>
              </a:spcAft>
              <a:buSzPts val="1800"/>
              <a:buNone/>
            </a:pPr>
            <a:r>
              <a:rPr lang="en-GB"/>
              <a:t>What we do </a:t>
            </a:r>
            <a:endParaRPr/>
          </a:p>
        </p:txBody>
      </p:sp>
      <p:sp>
        <p:nvSpPr>
          <p:cNvPr id="165" name="Google Shape;165;g31260b6ae4f_0_0"/>
          <p:cNvSpPr txBox="1"/>
          <p:nvPr>
            <p:ph idx="1" type="body"/>
          </p:nvPr>
        </p:nvSpPr>
        <p:spPr>
          <a:xfrm>
            <a:off x="403175" y="1434751"/>
            <a:ext cx="8315400" cy="3090300"/>
          </a:xfrm>
          <a:prstGeom prst="rect">
            <a:avLst/>
          </a:prstGeom>
          <a:noFill/>
          <a:ln>
            <a:noFill/>
          </a:ln>
        </p:spPr>
        <p:txBody>
          <a:bodyPr anchorCtr="0" anchor="t" bIns="0" lIns="0" spcFirstLastPara="1" rIns="0" wrap="square" tIns="0">
            <a:noAutofit/>
          </a:bodyPr>
          <a:lstStyle/>
          <a:p>
            <a:pPr indent="0" lvl="0" marL="0" rtl="0" algn="l">
              <a:lnSpc>
                <a:spcPct val="131579"/>
              </a:lnSpc>
              <a:spcBef>
                <a:spcPts val="1500"/>
              </a:spcBef>
              <a:spcAft>
                <a:spcPts val="0"/>
              </a:spcAft>
              <a:buSzPts val="1100"/>
              <a:buNone/>
            </a:pPr>
            <a:r>
              <a:rPr lang="en-GB" sz="1300">
                <a:solidFill>
                  <a:srgbClr val="0B0C0C"/>
                </a:solidFill>
                <a:highlight>
                  <a:srgbClr val="FFFFFF"/>
                </a:highlight>
                <a:latin typeface="Arial"/>
                <a:ea typeface="Arial"/>
                <a:cs typeface="Arial"/>
                <a:sym typeface="Arial"/>
              </a:rPr>
              <a:t>We support government departments to improve their National services, infrastructure  and assets via the 250 largest  and most complex programmes across government.Providing expert advice on the delivery of:</a:t>
            </a:r>
            <a:endParaRPr sz="500">
              <a:solidFill>
                <a:srgbClr val="0B0C0C"/>
              </a:solidFill>
              <a:highlight>
                <a:srgbClr val="FFFFFF"/>
              </a:highlight>
              <a:latin typeface="Arial"/>
              <a:ea typeface="Arial"/>
              <a:cs typeface="Arial"/>
              <a:sym typeface="Arial"/>
            </a:endParaRPr>
          </a:p>
          <a:p>
            <a:pPr indent="-311150" lvl="0" marL="647700" rtl="0" algn="l">
              <a:lnSpc>
                <a:spcPct val="131579"/>
              </a:lnSpc>
              <a:spcBef>
                <a:spcPts val="0"/>
              </a:spcBef>
              <a:spcAft>
                <a:spcPts val="0"/>
              </a:spcAft>
              <a:buClr>
                <a:srgbClr val="0B0C0C"/>
              </a:buClr>
              <a:buSzPts val="1300"/>
              <a:buFont typeface="Arial"/>
              <a:buChar char="●"/>
            </a:pPr>
            <a:r>
              <a:rPr lang="en-GB" sz="1300">
                <a:solidFill>
                  <a:srgbClr val="0B0C0C"/>
                </a:solidFill>
                <a:highlight>
                  <a:srgbClr val="FFFFFF"/>
                </a:highlight>
                <a:latin typeface="Arial"/>
                <a:ea typeface="Arial"/>
                <a:cs typeface="Arial"/>
                <a:sym typeface="Arial"/>
              </a:rPr>
              <a:t>Digital and services infrastructure</a:t>
            </a:r>
            <a:endParaRPr sz="1300">
              <a:solidFill>
                <a:srgbClr val="0B0C0C"/>
              </a:solidFill>
              <a:highlight>
                <a:srgbClr val="FFFFFF"/>
              </a:highlight>
              <a:latin typeface="Arial"/>
              <a:ea typeface="Arial"/>
              <a:cs typeface="Arial"/>
              <a:sym typeface="Arial"/>
            </a:endParaRPr>
          </a:p>
          <a:p>
            <a:pPr indent="-311150" lvl="0" marL="647700" rtl="0" algn="l">
              <a:lnSpc>
                <a:spcPct val="131579"/>
              </a:lnSpc>
              <a:spcBef>
                <a:spcPts val="0"/>
              </a:spcBef>
              <a:spcAft>
                <a:spcPts val="0"/>
              </a:spcAft>
              <a:buClr>
                <a:srgbClr val="0B0C0C"/>
              </a:buClr>
              <a:buSzPts val="1300"/>
              <a:buFont typeface="Arial"/>
              <a:buChar char="●"/>
            </a:pPr>
            <a:r>
              <a:rPr lang="en-GB" sz="1300">
                <a:solidFill>
                  <a:srgbClr val="0B0C0C"/>
                </a:solidFill>
                <a:highlight>
                  <a:srgbClr val="FFFFFF"/>
                </a:highlight>
                <a:latin typeface="Arial"/>
                <a:ea typeface="Arial"/>
                <a:cs typeface="Arial"/>
                <a:sym typeface="Arial"/>
              </a:rPr>
              <a:t>Defence and security</a:t>
            </a:r>
            <a:endParaRPr sz="1300">
              <a:solidFill>
                <a:srgbClr val="0B0C0C"/>
              </a:solidFill>
              <a:highlight>
                <a:srgbClr val="FFFFFF"/>
              </a:highlight>
              <a:latin typeface="Arial"/>
              <a:ea typeface="Arial"/>
              <a:cs typeface="Arial"/>
              <a:sym typeface="Arial"/>
            </a:endParaRPr>
          </a:p>
          <a:p>
            <a:pPr indent="-311150" lvl="0" marL="647700" rtl="0" algn="l">
              <a:lnSpc>
                <a:spcPct val="131579"/>
              </a:lnSpc>
              <a:spcBef>
                <a:spcPts val="0"/>
              </a:spcBef>
              <a:spcAft>
                <a:spcPts val="0"/>
              </a:spcAft>
              <a:buClr>
                <a:srgbClr val="0B0C0C"/>
              </a:buClr>
              <a:buSzPts val="1300"/>
              <a:buFont typeface="Arial"/>
              <a:buChar char="●"/>
            </a:pPr>
            <a:r>
              <a:rPr lang="en-GB" sz="1300">
                <a:solidFill>
                  <a:srgbClr val="0B0C0C"/>
                </a:solidFill>
                <a:highlight>
                  <a:srgbClr val="FFFFFF"/>
                </a:highlight>
                <a:latin typeface="Arial"/>
                <a:ea typeface="Arial"/>
                <a:cs typeface="Arial"/>
                <a:sym typeface="Arial"/>
              </a:rPr>
              <a:t>Built environment</a:t>
            </a:r>
            <a:endParaRPr sz="1300">
              <a:solidFill>
                <a:srgbClr val="0B0C0C"/>
              </a:solidFill>
              <a:highlight>
                <a:srgbClr val="FFFFFF"/>
              </a:highlight>
              <a:latin typeface="Arial"/>
              <a:ea typeface="Arial"/>
              <a:cs typeface="Arial"/>
              <a:sym typeface="Arial"/>
            </a:endParaRPr>
          </a:p>
          <a:p>
            <a:pPr indent="-311150" lvl="0" marL="647700" rtl="0" algn="l">
              <a:lnSpc>
                <a:spcPct val="131579"/>
              </a:lnSpc>
              <a:spcBef>
                <a:spcPts val="0"/>
              </a:spcBef>
              <a:spcAft>
                <a:spcPts val="0"/>
              </a:spcAft>
              <a:buClr>
                <a:srgbClr val="0B0C0C"/>
              </a:buClr>
              <a:buSzPts val="1300"/>
              <a:buFont typeface="Arial"/>
              <a:buChar char="●"/>
            </a:pPr>
            <a:r>
              <a:rPr lang="en-GB" sz="1300">
                <a:solidFill>
                  <a:srgbClr val="0B0C0C"/>
                </a:solidFill>
                <a:highlight>
                  <a:srgbClr val="FFFFFF"/>
                </a:highlight>
                <a:latin typeface="Arial"/>
                <a:ea typeface="Arial"/>
                <a:cs typeface="Arial"/>
                <a:sym typeface="Arial"/>
              </a:rPr>
              <a:t>Physical assets and infrastructure</a:t>
            </a:r>
            <a:endParaRPr sz="1300">
              <a:solidFill>
                <a:srgbClr val="0B0C0C"/>
              </a:solidFill>
              <a:highlight>
                <a:srgbClr val="FFFFFF"/>
              </a:highlight>
              <a:latin typeface="Arial"/>
              <a:ea typeface="Arial"/>
              <a:cs typeface="Arial"/>
              <a:sym typeface="Arial"/>
            </a:endParaRPr>
          </a:p>
          <a:p>
            <a:pPr indent="-311150" lvl="0" marL="647700" rtl="0" algn="l">
              <a:lnSpc>
                <a:spcPct val="131579"/>
              </a:lnSpc>
              <a:spcBef>
                <a:spcPts val="0"/>
              </a:spcBef>
              <a:spcAft>
                <a:spcPts val="0"/>
              </a:spcAft>
              <a:buClr>
                <a:srgbClr val="0B0C0C"/>
              </a:buClr>
              <a:buSzPts val="1300"/>
              <a:buFont typeface="Arial"/>
              <a:buChar char="●"/>
            </a:pPr>
            <a:r>
              <a:rPr lang="en-GB" sz="1300">
                <a:solidFill>
                  <a:srgbClr val="0B0C0C"/>
                </a:solidFill>
                <a:highlight>
                  <a:srgbClr val="FFFFFF"/>
                </a:highlight>
                <a:latin typeface="Arial"/>
                <a:ea typeface="Arial"/>
                <a:cs typeface="Arial"/>
                <a:sym typeface="Arial"/>
              </a:rPr>
              <a:t>Transport</a:t>
            </a:r>
            <a:endParaRPr sz="1300">
              <a:solidFill>
                <a:srgbClr val="0B0C0C"/>
              </a:solidFill>
              <a:highlight>
                <a:srgbClr val="FFFFFF"/>
              </a:highlight>
              <a:latin typeface="Arial"/>
              <a:ea typeface="Arial"/>
              <a:cs typeface="Arial"/>
              <a:sym typeface="Arial"/>
            </a:endParaRPr>
          </a:p>
          <a:p>
            <a:pPr indent="-311150" lvl="0" marL="647700" rtl="0" algn="l">
              <a:lnSpc>
                <a:spcPct val="131579"/>
              </a:lnSpc>
              <a:spcBef>
                <a:spcPts val="0"/>
              </a:spcBef>
              <a:spcAft>
                <a:spcPts val="0"/>
              </a:spcAft>
              <a:buClr>
                <a:srgbClr val="0B0C0C"/>
              </a:buClr>
              <a:buSzPts val="1300"/>
              <a:buFont typeface="Arial"/>
              <a:buChar char="●"/>
            </a:pPr>
            <a:r>
              <a:rPr lang="en-GB" sz="1300">
                <a:solidFill>
                  <a:srgbClr val="0B0C0C"/>
                </a:solidFill>
                <a:highlight>
                  <a:srgbClr val="FFFFFF"/>
                </a:highlight>
                <a:latin typeface="Arial"/>
                <a:ea typeface="Arial"/>
                <a:cs typeface="Arial"/>
                <a:sym typeface="Arial"/>
              </a:rPr>
              <a:t>Clean energy &amp; net zero</a:t>
            </a:r>
            <a:endParaRPr sz="1300">
              <a:solidFill>
                <a:srgbClr val="0B0C0C"/>
              </a:solidFill>
              <a:highlight>
                <a:srgbClr val="FFFFFF"/>
              </a:highlight>
              <a:latin typeface="Arial"/>
              <a:ea typeface="Arial"/>
              <a:cs typeface="Arial"/>
              <a:sym typeface="Arial"/>
            </a:endParaRPr>
          </a:p>
          <a:p>
            <a:pPr indent="-311150" lvl="0" marL="647700" rtl="0" algn="l">
              <a:lnSpc>
                <a:spcPct val="131579"/>
              </a:lnSpc>
              <a:spcBef>
                <a:spcPts val="0"/>
              </a:spcBef>
              <a:spcAft>
                <a:spcPts val="0"/>
              </a:spcAft>
              <a:buClr>
                <a:srgbClr val="0B0C0C"/>
              </a:buClr>
              <a:buSzPts val="1300"/>
              <a:buFont typeface="Arial"/>
              <a:buChar char="●"/>
            </a:pPr>
            <a:r>
              <a:rPr lang="en-GB" sz="1300">
                <a:solidFill>
                  <a:srgbClr val="0B0C0C"/>
                </a:solidFill>
                <a:highlight>
                  <a:srgbClr val="FFFFFF"/>
                </a:highlight>
                <a:latin typeface="Arial"/>
                <a:ea typeface="Arial"/>
                <a:cs typeface="Arial"/>
                <a:sym typeface="Arial"/>
              </a:rPr>
              <a:t>Regeneration and places</a:t>
            </a:r>
            <a:endParaRPr sz="1300">
              <a:solidFill>
                <a:srgbClr val="0B0C0C"/>
              </a:solidFill>
              <a:highlight>
                <a:srgbClr val="FFFFFF"/>
              </a:highlight>
              <a:latin typeface="Arial"/>
              <a:ea typeface="Arial"/>
              <a:cs typeface="Arial"/>
              <a:sym typeface="Arial"/>
            </a:endParaRPr>
          </a:p>
          <a:p>
            <a:pPr indent="0" lvl="0" marL="0" rtl="0" algn="l">
              <a:lnSpc>
                <a:spcPct val="110000"/>
              </a:lnSpc>
              <a:spcBef>
                <a:spcPts val="0"/>
              </a:spcBef>
              <a:spcAft>
                <a:spcPts val="0"/>
              </a:spcAft>
              <a:buSzPts val="1100"/>
              <a:buNone/>
            </a:pPr>
            <a:r>
              <a:rPr b="1" lang="en-GB" sz="1600">
                <a:latin typeface="Barlow"/>
                <a:ea typeface="Barlow"/>
                <a:cs typeface="Barlow"/>
                <a:sym typeface="Barlow"/>
              </a:rPr>
              <a:t>Please find our website link: </a:t>
            </a:r>
            <a:r>
              <a:rPr b="1" lang="en-GB" sz="1600" u="sng">
                <a:solidFill>
                  <a:schemeClr val="hlink"/>
                </a:solidFill>
                <a:latin typeface="Barlow"/>
                <a:ea typeface="Barlow"/>
                <a:cs typeface="Barlow"/>
                <a:sym typeface="Barlow"/>
                <a:hlinkClick r:id="rId3"/>
              </a:rPr>
              <a:t>Infrastructure and major programme delivery</a:t>
            </a:r>
            <a:endParaRPr b="1" sz="1600">
              <a:latin typeface="Barlow"/>
              <a:ea typeface="Barlow"/>
              <a:cs typeface="Barlow"/>
              <a:sym typeface="Barlow"/>
            </a:endParaRPr>
          </a:p>
          <a:p>
            <a:pPr indent="0" lvl="0" marL="0" rtl="0" algn="l">
              <a:lnSpc>
                <a:spcPct val="110000"/>
              </a:lnSpc>
              <a:spcBef>
                <a:spcPts val="0"/>
              </a:spcBef>
              <a:spcAft>
                <a:spcPts val="0"/>
              </a:spcAft>
              <a:buSzPts val="1100"/>
              <a:buNone/>
            </a:pPr>
            <a:r>
              <a:t/>
            </a:r>
            <a:endParaRPr b="1" sz="1600">
              <a:latin typeface="Barlow"/>
              <a:ea typeface="Barlow"/>
              <a:cs typeface="Barlow"/>
              <a:sym typeface="Barlow"/>
            </a:endParaRPr>
          </a:p>
          <a:p>
            <a:pPr indent="0" lvl="0" marL="0" rtl="0" algn="l">
              <a:lnSpc>
                <a:spcPct val="110000"/>
              </a:lnSpc>
              <a:spcBef>
                <a:spcPts val="0"/>
              </a:spcBef>
              <a:spcAft>
                <a:spcPts val="0"/>
              </a:spcAft>
              <a:buSzPts val="1100"/>
              <a:buNone/>
            </a:pPr>
            <a:r>
              <a:t/>
            </a:r>
            <a:endParaRPr b="1" sz="1600">
              <a:latin typeface="Barlow"/>
              <a:ea typeface="Barlow"/>
              <a:cs typeface="Barlow"/>
              <a:sym typeface="Barlow"/>
            </a:endParaRPr>
          </a:p>
          <a:p>
            <a:pPr indent="0" lvl="0" marL="0" rtl="0" algn="l">
              <a:lnSpc>
                <a:spcPct val="110000"/>
              </a:lnSpc>
              <a:spcBef>
                <a:spcPts val="0"/>
              </a:spcBef>
              <a:spcAft>
                <a:spcPts val="0"/>
              </a:spcAft>
              <a:buSzPts val="1100"/>
              <a:buNone/>
            </a:pPr>
            <a:r>
              <a:t/>
            </a:r>
            <a:endParaRPr b="1" sz="1600">
              <a:latin typeface="Barlow"/>
              <a:ea typeface="Barlow"/>
              <a:cs typeface="Barlow"/>
              <a:sym typeface="Barlow"/>
            </a:endParaRPr>
          </a:p>
          <a:p>
            <a:pPr indent="0" lvl="0" marL="0" rtl="0" algn="l">
              <a:lnSpc>
                <a:spcPct val="110000"/>
              </a:lnSpc>
              <a:spcBef>
                <a:spcPts val="0"/>
              </a:spcBef>
              <a:spcAft>
                <a:spcPts val="0"/>
              </a:spcAft>
              <a:buSzPts val="1100"/>
              <a:buNone/>
            </a:pPr>
            <a:r>
              <a:rPr b="1" lang="en-GB" sz="1600">
                <a:latin typeface="Barlow"/>
                <a:ea typeface="Barlow"/>
                <a:cs typeface="Barlow"/>
                <a:sym typeface="Barlow"/>
              </a:rPr>
              <a:t> </a:t>
            </a:r>
            <a:endParaRPr b="1" sz="1600">
              <a:latin typeface="Barlow"/>
              <a:ea typeface="Barlow"/>
              <a:cs typeface="Barlow"/>
              <a:sym typeface="Barlow"/>
            </a:endParaRPr>
          </a:p>
          <a:p>
            <a:pPr indent="0" lvl="0" marL="0" rtl="0" algn="l">
              <a:lnSpc>
                <a:spcPct val="110000"/>
              </a:lnSpc>
              <a:spcBef>
                <a:spcPts val="0"/>
              </a:spcBef>
              <a:spcAft>
                <a:spcPts val="0"/>
              </a:spcAft>
              <a:buSzPts val="1100"/>
              <a:buNone/>
            </a:pPr>
            <a:r>
              <a:rPr b="1" lang="en-GB" sz="1600">
                <a:latin typeface="Barlow"/>
                <a:ea typeface="Barlow"/>
                <a:cs typeface="Barlow"/>
                <a:sym typeface="Barlow"/>
              </a:rPr>
              <a:t> </a:t>
            </a:r>
            <a:endParaRPr b="1" sz="1600">
              <a:latin typeface="Barlow"/>
              <a:ea typeface="Barlow"/>
              <a:cs typeface="Barlow"/>
              <a:sym typeface="Barlow"/>
            </a:endParaRPr>
          </a:p>
        </p:txBody>
      </p:sp>
      <p:sp>
        <p:nvSpPr>
          <p:cNvPr id="166" name="Google Shape;166;g31260b6ae4f_0_0"/>
          <p:cNvSpPr txBox="1"/>
          <p:nvPr>
            <p:ph idx="12" type="sldNum"/>
          </p:nvPr>
        </p:nvSpPr>
        <p:spPr>
          <a:xfrm>
            <a:off x="3175" y="4729559"/>
            <a:ext cx="526500" cy="102000"/>
          </a:xfrm>
          <a:prstGeom prst="rect">
            <a:avLst/>
          </a:prstGeom>
          <a:noFill/>
          <a:ln>
            <a:noFill/>
          </a:ln>
        </p:spPr>
        <p:txBody>
          <a:bodyPr anchorCtr="0" anchor="t" bIns="0" lIns="0" spcFirstLastPara="1" rIns="0" wrap="square" tIns="0">
            <a:noAutofit/>
          </a:bodyPr>
          <a:lstStyle/>
          <a:p>
            <a:pPr indent="0" lvl="0" marL="0" rtl="0" algn="r">
              <a:lnSpc>
                <a:spcPct val="85000"/>
              </a:lnSpc>
              <a:spcBef>
                <a:spcPts val="0"/>
              </a:spcBef>
              <a:spcAft>
                <a:spcPts val="0"/>
              </a:spcAft>
              <a:buClr>
                <a:srgbClr val="000000"/>
              </a:buClr>
              <a:buSzPts val="780"/>
              <a:buFont typeface="Arial"/>
              <a:buNone/>
            </a:pPr>
            <a:fld id="{00000000-1234-1234-1234-123412341234}" type="slidenum">
              <a:rPr lang="en-GB"/>
              <a:t>‹#›</a:t>
            </a:fld>
            <a:r>
              <a:rPr lang="en-GB"/>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ABINET OFFICE PALETTE">
      <a:dk1>
        <a:srgbClr val="000000"/>
      </a:dk1>
      <a:lt1>
        <a:srgbClr val="FFFFFF"/>
      </a:lt1>
      <a:dk2>
        <a:srgbClr val="0A4061"/>
      </a:dk2>
      <a:lt2>
        <a:srgbClr val="EBEBEC"/>
      </a:lt2>
      <a:accent1>
        <a:srgbClr val="2B96BD"/>
      </a:accent1>
      <a:accent2>
        <a:srgbClr val="0A4061"/>
      </a:accent2>
      <a:accent3>
        <a:srgbClr val="343741"/>
      </a:accent3>
      <a:accent4>
        <a:srgbClr val="71737A"/>
      </a:accent4>
      <a:accent5>
        <a:srgbClr val="C2C2C6"/>
      </a:accent5>
      <a:accent6>
        <a:srgbClr val="EBEAEC"/>
      </a:accent6>
      <a:hlink>
        <a:srgbClr val="2B96BD"/>
      </a:hlink>
      <a:folHlink>
        <a:srgbClr val="0A40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